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notesSlides/notesSlide535.xml" ContentType="application/vnd.openxmlformats-officedocument.presentationml.notesSlide+xml"/>
  <Override PartName="/ppt/tags/tag586.xml" ContentType="application/vnd.openxmlformats-officedocument.presentationml.tags+xml"/>
  <Override PartName="/ppt/notesSlides/notesSlide536.xml" ContentType="application/vnd.openxmlformats-officedocument.presentationml.notesSlide+xml"/>
  <Override PartName="/ppt/tags/tag587.xml" ContentType="application/vnd.openxmlformats-officedocument.presentationml.tags+xml"/>
  <Override PartName="/ppt/notesSlides/notesSlide537.xml" ContentType="application/vnd.openxmlformats-officedocument.presentationml.notesSlide+xml"/>
  <Override PartName="/ppt/tags/tag588.xml" ContentType="application/vnd.openxmlformats-officedocument.presentationml.tags+xml"/>
  <Override PartName="/ppt/notesSlides/notesSlide538.xml" ContentType="application/vnd.openxmlformats-officedocument.presentationml.notesSlide+xml"/>
  <Override PartName="/ppt/tags/tag589.xml" ContentType="application/vnd.openxmlformats-officedocument.presentationml.tags+xml"/>
  <Override PartName="/ppt/notesSlides/notesSlide539.xml" ContentType="application/vnd.openxmlformats-officedocument.presentationml.notesSlide+xml"/>
  <Override PartName="/ppt/tags/tag590.xml" ContentType="application/vnd.openxmlformats-officedocument.presentationml.tags+xml"/>
  <Override PartName="/ppt/notesSlides/notesSlide540.xml" ContentType="application/vnd.openxmlformats-officedocument.presentationml.notesSlide+xml"/>
  <Override PartName="/ppt/tags/tag591.xml" ContentType="application/vnd.openxmlformats-officedocument.presentationml.tags+xml"/>
  <Override PartName="/ppt/notesSlides/notesSlide541.xml" ContentType="application/vnd.openxmlformats-officedocument.presentationml.notesSlide+xml"/>
  <Override PartName="/ppt/tags/tag592.xml" ContentType="application/vnd.openxmlformats-officedocument.presentationml.tags+xml"/>
  <Override PartName="/ppt/notesSlides/notesSlide542.xml" ContentType="application/vnd.openxmlformats-officedocument.presentationml.notesSlide+xml"/>
  <Override PartName="/ppt/tags/tag593.xml" ContentType="application/vnd.openxmlformats-officedocument.presentationml.tags+xml"/>
  <Override PartName="/ppt/notesSlides/notesSlide543.xml" ContentType="application/vnd.openxmlformats-officedocument.presentationml.notesSlide+xml"/>
  <Override PartName="/ppt/tags/tag594.xml" ContentType="application/vnd.openxmlformats-officedocument.presentationml.tags+xml"/>
  <Override PartName="/ppt/notesSlides/notesSlide544.xml" ContentType="application/vnd.openxmlformats-officedocument.presentationml.notesSlide+xml"/>
  <Override PartName="/ppt/tags/tag595.xml" ContentType="application/vnd.openxmlformats-officedocument.presentationml.tags+xml"/>
  <Override PartName="/ppt/notesSlides/notesSlide545.xml" ContentType="application/vnd.openxmlformats-officedocument.presentationml.notesSlide+xml"/>
  <Override PartName="/ppt/tags/tag596.xml" ContentType="application/vnd.openxmlformats-officedocument.presentationml.tags+xml"/>
  <Override PartName="/ppt/notesSlides/notesSlide546.xml" ContentType="application/vnd.openxmlformats-officedocument.presentationml.notesSlide+xml"/>
  <Override PartName="/ppt/tags/tag597.xml" ContentType="application/vnd.openxmlformats-officedocument.presentationml.tags+xml"/>
  <Override PartName="/ppt/notesSlides/notesSlide547.xml" ContentType="application/vnd.openxmlformats-officedocument.presentationml.notesSlide+xml"/>
  <Override PartName="/ppt/tags/tag598.xml" ContentType="application/vnd.openxmlformats-officedocument.presentationml.tags+xml"/>
  <Override PartName="/ppt/notesSlides/notesSlide548.xml" ContentType="application/vnd.openxmlformats-officedocument.presentationml.notesSlide+xml"/>
  <Override PartName="/ppt/tags/tag599.xml" ContentType="application/vnd.openxmlformats-officedocument.presentationml.tags+xml"/>
  <Override PartName="/ppt/notesSlides/notesSlide549.xml" ContentType="application/vnd.openxmlformats-officedocument.presentationml.notesSlide+xml"/>
  <Override PartName="/ppt/tags/tag600.xml" ContentType="application/vnd.openxmlformats-officedocument.presentationml.tags+xml"/>
  <Override PartName="/ppt/notesSlides/notesSlide550.xml" ContentType="application/vnd.openxmlformats-officedocument.presentationml.notesSlide+xml"/>
  <Override PartName="/ppt/tags/tag601.xml" ContentType="application/vnd.openxmlformats-officedocument.presentationml.tags+xml"/>
  <Override PartName="/ppt/notesSlides/notesSlide551.xml" ContentType="application/vnd.openxmlformats-officedocument.presentationml.notesSlide+xml"/>
  <Override PartName="/ppt/tags/tag602.xml" ContentType="application/vnd.openxmlformats-officedocument.presentationml.tags+xml"/>
  <Override PartName="/ppt/notesSlides/notesSlide552.xml" ContentType="application/vnd.openxmlformats-officedocument.presentationml.notesSlide+xml"/>
  <Override PartName="/ppt/tags/tag603.xml" ContentType="application/vnd.openxmlformats-officedocument.presentationml.tags+xml"/>
  <Override PartName="/ppt/notesSlides/notesSlide553.xml" ContentType="application/vnd.openxmlformats-officedocument.presentationml.notesSlide+xml"/>
  <Override PartName="/ppt/tags/tag604.xml" ContentType="application/vnd.openxmlformats-officedocument.presentationml.tags+xml"/>
  <Override PartName="/ppt/notesSlides/notesSlide554.xml" ContentType="application/vnd.openxmlformats-officedocument.presentationml.notesSlide+xml"/>
  <Override PartName="/ppt/tags/tag605.xml" ContentType="application/vnd.openxmlformats-officedocument.presentationml.tags+xml"/>
  <Override PartName="/ppt/notesSlides/notesSlide555.xml" ContentType="application/vnd.openxmlformats-officedocument.presentationml.notesSlide+xml"/>
  <Override PartName="/ppt/tags/tag606.xml" ContentType="application/vnd.openxmlformats-officedocument.presentationml.tags+xml"/>
  <Override PartName="/ppt/notesSlides/notesSlide556.xml" ContentType="application/vnd.openxmlformats-officedocument.presentationml.notesSlide+xml"/>
  <Override PartName="/ppt/tags/tag607.xml" ContentType="application/vnd.openxmlformats-officedocument.presentationml.tags+xml"/>
  <Override PartName="/ppt/notesSlides/notesSlide557.xml" ContentType="application/vnd.openxmlformats-officedocument.presentationml.notesSlide+xml"/>
  <Override PartName="/ppt/tags/tag608.xml" ContentType="application/vnd.openxmlformats-officedocument.presentationml.tags+xml"/>
  <Override PartName="/ppt/notesSlides/notesSlide558.xml" ContentType="application/vnd.openxmlformats-officedocument.presentationml.notesSlide+xml"/>
  <Override PartName="/ppt/tags/tag609.xml" ContentType="application/vnd.openxmlformats-officedocument.presentationml.tags+xml"/>
  <Override PartName="/ppt/notesSlides/notesSlide559.xml" ContentType="application/vnd.openxmlformats-officedocument.presentationml.notesSlide+xml"/>
  <Override PartName="/ppt/tags/tag610.xml" ContentType="application/vnd.openxmlformats-officedocument.presentationml.tags+xml"/>
  <Override PartName="/ppt/notesSlides/notesSlide560.xml" ContentType="application/vnd.openxmlformats-officedocument.presentationml.notesSlide+xml"/>
  <Override PartName="/ppt/tags/tag611.xml" ContentType="application/vnd.openxmlformats-officedocument.presentationml.tags+xml"/>
  <Override PartName="/ppt/notesSlides/notesSlide561.xml" ContentType="application/vnd.openxmlformats-officedocument.presentationml.notesSlide+xml"/>
  <Override PartName="/ppt/tags/tag612.xml" ContentType="application/vnd.openxmlformats-officedocument.presentationml.tags+xml"/>
  <Override PartName="/ppt/notesSlides/notesSlide562.xml" ContentType="application/vnd.openxmlformats-officedocument.presentationml.notesSlide+xml"/>
  <Override PartName="/ppt/tags/tag613.xml" ContentType="application/vnd.openxmlformats-officedocument.presentationml.tags+xml"/>
  <Override PartName="/ppt/notesSlides/notesSlide563.xml" ContentType="application/vnd.openxmlformats-officedocument.presentationml.notesSlide+xml"/>
  <Override PartName="/ppt/tags/tag614.xml" ContentType="application/vnd.openxmlformats-officedocument.presentationml.tags+xml"/>
  <Override PartName="/ppt/notesSlides/notesSlide564.xml" ContentType="application/vnd.openxmlformats-officedocument.presentationml.notesSlide+xml"/>
  <Override PartName="/ppt/tags/tag615.xml" ContentType="application/vnd.openxmlformats-officedocument.presentationml.tags+xml"/>
  <Override PartName="/ppt/notesSlides/notesSlide565.xml" ContentType="application/vnd.openxmlformats-officedocument.presentationml.notesSlide+xml"/>
  <Override PartName="/ppt/tags/tag616.xml" ContentType="application/vnd.openxmlformats-officedocument.presentationml.tags+xml"/>
  <Override PartName="/ppt/notesSlides/notesSlide566.xml" ContentType="application/vnd.openxmlformats-officedocument.presentationml.notesSlide+xml"/>
  <Override PartName="/ppt/tags/tag617.xml" ContentType="application/vnd.openxmlformats-officedocument.presentationml.tags+xml"/>
  <Override PartName="/ppt/notesSlides/notesSlide567.xml" ContentType="application/vnd.openxmlformats-officedocument.presentationml.notesSlide+xml"/>
  <Override PartName="/ppt/tags/tag618.xml" ContentType="application/vnd.openxmlformats-officedocument.presentationml.tags+xml"/>
  <Override PartName="/ppt/notesSlides/notesSlide568.xml" ContentType="application/vnd.openxmlformats-officedocument.presentationml.notesSlide+xml"/>
  <Override PartName="/ppt/tags/tag619.xml" ContentType="application/vnd.openxmlformats-officedocument.presentationml.tags+xml"/>
  <Override PartName="/ppt/notesSlides/notesSlide569.xml" ContentType="application/vnd.openxmlformats-officedocument.presentationml.notesSlide+xml"/>
  <Override PartName="/ppt/tags/tag620.xml" ContentType="application/vnd.openxmlformats-officedocument.presentationml.tags+xml"/>
  <Override PartName="/ppt/notesSlides/notesSlide570.xml" ContentType="application/vnd.openxmlformats-officedocument.presentationml.notesSlide+xml"/>
  <Override PartName="/ppt/tags/tag621.xml" ContentType="application/vnd.openxmlformats-officedocument.presentationml.tags+xml"/>
  <Override PartName="/ppt/notesSlides/notesSlide571.xml" ContentType="application/vnd.openxmlformats-officedocument.presentationml.notesSlide+xml"/>
  <Override PartName="/ppt/tags/tag622.xml" ContentType="application/vnd.openxmlformats-officedocument.presentationml.tags+xml"/>
  <Override PartName="/ppt/notesSlides/notesSlide572.xml" ContentType="application/vnd.openxmlformats-officedocument.presentationml.notesSlide+xml"/>
  <Override PartName="/ppt/tags/tag623.xml" ContentType="application/vnd.openxmlformats-officedocument.presentationml.tags+xml"/>
  <Override PartName="/ppt/notesSlides/notesSlide573.xml" ContentType="application/vnd.openxmlformats-officedocument.presentationml.notesSlide+xml"/>
  <Override PartName="/ppt/tags/tag624.xml" ContentType="application/vnd.openxmlformats-officedocument.presentationml.tags+xml"/>
  <Override PartName="/ppt/notesSlides/notesSlide574.xml" ContentType="application/vnd.openxmlformats-officedocument.presentationml.notesSlide+xml"/>
  <Override PartName="/ppt/tags/tag625.xml" ContentType="application/vnd.openxmlformats-officedocument.presentationml.tags+xml"/>
  <Override PartName="/ppt/notesSlides/notesSlide575.xml" ContentType="application/vnd.openxmlformats-officedocument.presentationml.notesSlide+xml"/>
  <Override PartName="/ppt/tags/tag626.xml" ContentType="application/vnd.openxmlformats-officedocument.presentationml.tags+xml"/>
  <Override PartName="/ppt/notesSlides/notesSlide576.xml" ContentType="application/vnd.openxmlformats-officedocument.presentationml.notesSlide+xml"/>
  <Override PartName="/ppt/tags/tag627.xml" ContentType="application/vnd.openxmlformats-officedocument.presentationml.tags+xml"/>
  <Override PartName="/ppt/notesSlides/notesSlide577.xml" ContentType="application/vnd.openxmlformats-officedocument.presentationml.notesSlide+xml"/>
  <Override PartName="/ppt/tags/tag628.xml" ContentType="application/vnd.openxmlformats-officedocument.presentationml.tags+xml"/>
  <Override PartName="/ppt/notesSlides/notesSlide578.xml" ContentType="application/vnd.openxmlformats-officedocument.presentationml.notesSlide+xml"/>
  <Override PartName="/ppt/tags/tag629.xml" ContentType="application/vnd.openxmlformats-officedocument.presentationml.tags+xml"/>
  <Override PartName="/ppt/notesSlides/notesSlide579.xml" ContentType="application/vnd.openxmlformats-officedocument.presentationml.notesSlide+xml"/>
  <Override PartName="/ppt/tags/tag630.xml" ContentType="application/vnd.openxmlformats-officedocument.presentationml.tags+xml"/>
  <Override PartName="/ppt/notesSlides/notesSlide580.xml" ContentType="application/vnd.openxmlformats-officedocument.presentationml.notesSlide+xml"/>
  <Override PartName="/ppt/tags/tag631.xml" ContentType="application/vnd.openxmlformats-officedocument.presentationml.tags+xml"/>
  <Override PartName="/ppt/notesSlides/notesSlide581.xml" ContentType="application/vnd.openxmlformats-officedocument.presentationml.notesSlide+xml"/>
  <Override PartName="/ppt/tags/tag632.xml" ContentType="application/vnd.openxmlformats-officedocument.presentationml.tags+xml"/>
  <Override PartName="/ppt/notesSlides/notesSlide582.xml" ContentType="application/vnd.openxmlformats-officedocument.presentationml.notesSlide+xml"/>
  <Override PartName="/ppt/tags/tag633.xml" ContentType="application/vnd.openxmlformats-officedocument.presentationml.tags+xml"/>
  <Override PartName="/ppt/notesSlides/notesSlide583.xml" ContentType="application/vnd.openxmlformats-officedocument.presentationml.notesSlide+xml"/>
  <Override PartName="/ppt/tags/tag634.xml" ContentType="application/vnd.openxmlformats-officedocument.presentationml.tags+xml"/>
  <Override PartName="/ppt/notesSlides/notesSlide584.xml" ContentType="application/vnd.openxmlformats-officedocument.presentationml.notesSlide+xml"/>
  <Override PartName="/ppt/tags/tag635.xml" ContentType="application/vnd.openxmlformats-officedocument.presentationml.tags+xml"/>
  <Override PartName="/ppt/notesSlides/notesSlide585.xml" ContentType="application/vnd.openxmlformats-officedocument.presentationml.notesSlide+xml"/>
  <Override PartName="/ppt/tags/tag636.xml" ContentType="application/vnd.openxmlformats-officedocument.presentationml.tags+xml"/>
  <Override PartName="/ppt/notesSlides/notesSlide586.xml" ContentType="application/vnd.openxmlformats-officedocument.presentationml.notesSlide+xml"/>
  <Override PartName="/ppt/tags/tag637.xml" ContentType="application/vnd.openxmlformats-officedocument.presentationml.tags+xml"/>
  <Override PartName="/ppt/notesSlides/notesSlide587.xml" ContentType="application/vnd.openxmlformats-officedocument.presentationml.notesSlide+xml"/>
  <Override PartName="/ppt/tags/tag638.xml" ContentType="application/vnd.openxmlformats-officedocument.presentationml.tags+xml"/>
  <Override PartName="/ppt/notesSlides/notesSlide588.xml" ContentType="application/vnd.openxmlformats-officedocument.presentationml.notesSlide+xml"/>
  <Override PartName="/ppt/tags/tag639.xml" ContentType="application/vnd.openxmlformats-officedocument.presentationml.tags+xml"/>
  <Override PartName="/ppt/notesSlides/notesSlide589.xml" ContentType="application/vnd.openxmlformats-officedocument.presentationml.notesSlide+xml"/>
  <Override PartName="/ppt/tags/tag640.xml" ContentType="application/vnd.openxmlformats-officedocument.presentationml.tags+xml"/>
  <Override PartName="/ppt/notesSlides/notesSlide590.xml" ContentType="application/vnd.openxmlformats-officedocument.presentationml.notesSlide+xml"/>
  <Override PartName="/ppt/tags/tag641.xml" ContentType="application/vnd.openxmlformats-officedocument.presentationml.tags+xml"/>
  <Override PartName="/ppt/notesSlides/notesSlide591.xml" ContentType="application/vnd.openxmlformats-officedocument.presentationml.notesSlide+xml"/>
  <Override PartName="/ppt/tags/tag642.xml" ContentType="application/vnd.openxmlformats-officedocument.presentationml.tags+xml"/>
  <Override PartName="/ppt/notesSlides/notesSlide592.xml" ContentType="application/vnd.openxmlformats-officedocument.presentationml.notesSlide+xml"/>
  <Override PartName="/ppt/tags/tag643.xml" ContentType="application/vnd.openxmlformats-officedocument.presentationml.tags+xml"/>
  <Override PartName="/ppt/notesSlides/notesSlide593.xml" ContentType="application/vnd.openxmlformats-officedocument.presentationml.notesSlide+xml"/>
  <Override PartName="/ppt/tags/tag644.xml" ContentType="application/vnd.openxmlformats-officedocument.presentationml.tags+xml"/>
  <Override PartName="/ppt/notesSlides/notesSlide594.xml" ContentType="application/vnd.openxmlformats-officedocument.presentationml.notesSlide+xml"/>
  <Override PartName="/ppt/tags/tag645.xml" ContentType="application/vnd.openxmlformats-officedocument.presentationml.tags+xml"/>
  <Override PartName="/ppt/notesSlides/notesSlide595.xml" ContentType="application/vnd.openxmlformats-officedocument.presentationml.notesSlide+xml"/>
  <Override PartName="/ppt/tags/tag646.xml" ContentType="application/vnd.openxmlformats-officedocument.presentationml.tags+xml"/>
  <Override PartName="/ppt/notesSlides/notesSlide596.xml" ContentType="application/vnd.openxmlformats-officedocument.presentationml.notesSlide+xml"/>
  <Override PartName="/ppt/tags/tag647.xml" ContentType="application/vnd.openxmlformats-officedocument.presentationml.tags+xml"/>
  <Override PartName="/ppt/notesSlides/notesSlide597.xml" ContentType="application/vnd.openxmlformats-officedocument.presentationml.notesSlide+xml"/>
  <Override PartName="/ppt/tags/tag648.xml" ContentType="application/vnd.openxmlformats-officedocument.presentationml.tags+xml"/>
  <Override PartName="/ppt/notesSlides/notesSlide598.xml" ContentType="application/vnd.openxmlformats-officedocument.presentationml.notesSlide+xml"/>
  <Override PartName="/ppt/tags/tag649.xml" ContentType="application/vnd.openxmlformats-officedocument.presentationml.tags+xml"/>
  <Override PartName="/ppt/notesSlides/notesSlide599.xml" ContentType="application/vnd.openxmlformats-officedocument.presentationml.notesSlide+xml"/>
  <Override PartName="/ppt/tags/tag650.xml" ContentType="application/vnd.openxmlformats-officedocument.presentationml.tags+xml"/>
  <Override PartName="/ppt/notesSlides/notesSlide600.xml" ContentType="application/vnd.openxmlformats-officedocument.presentationml.notesSlide+xml"/>
  <Override PartName="/ppt/tags/tag651.xml" ContentType="application/vnd.openxmlformats-officedocument.presentationml.tags+xml"/>
  <Override PartName="/ppt/notesSlides/notesSlide601.xml" ContentType="application/vnd.openxmlformats-officedocument.presentationml.notesSlide+xml"/>
  <Override PartName="/ppt/tags/tag652.xml" ContentType="application/vnd.openxmlformats-officedocument.presentationml.tags+xml"/>
  <Override PartName="/ppt/notesSlides/notesSlide602.xml" ContentType="application/vnd.openxmlformats-officedocument.presentationml.notesSlide+xml"/>
  <Override PartName="/ppt/tags/tag653.xml" ContentType="application/vnd.openxmlformats-officedocument.presentationml.tags+xml"/>
  <Override PartName="/ppt/notesSlides/notesSlide603.xml" ContentType="application/vnd.openxmlformats-officedocument.presentationml.notesSlide+xml"/>
  <Override PartName="/ppt/tags/tag654.xml" ContentType="application/vnd.openxmlformats-officedocument.presentationml.tags+xml"/>
  <Override PartName="/ppt/notesSlides/notesSlide604.xml" ContentType="application/vnd.openxmlformats-officedocument.presentationml.notesSlide+xml"/>
  <Override PartName="/ppt/tags/tag655.xml" ContentType="application/vnd.openxmlformats-officedocument.presentationml.tags+xml"/>
  <Override PartName="/ppt/notesSlides/notesSlide605.xml" ContentType="application/vnd.openxmlformats-officedocument.presentationml.notesSlide+xml"/>
  <Override PartName="/ppt/tags/tag656.xml" ContentType="application/vnd.openxmlformats-officedocument.presentationml.tags+xml"/>
  <Override PartName="/ppt/notesSlides/notesSlide606.xml" ContentType="application/vnd.openxmlformats-officedocument.presentationml.notesSlide+xml"/>
  <Override PartName="/ppt/tags/tag657.xml" ContentType="application/vnd.openxmlformats-officedocument.presentationml.tags+xml"/>
  <Override PartName="/ppt/notesSlides/notesSlide607.xml" ContentType="application/vnd.openxmlformats-officedocument.presentationml.notesSlide+xml"/>
  <Override PartName="/ppt/tags/tag658.xml" ContentType="application/vnd.openxmlformats-officedocument.presentationml.tags+xml"/>
  <Override PartName="/ppt/notesSlides/notesSlide608.xml" ContentType="application/vnd.openxmlformats-officedocument.presentationml.notesSlide+xml"/>
  <Override PartName="/ppt/tags/tag659.xml" ContentType="application/vnd.openxmlformats-officedocument.presentationml.tags+xml"/>
  <Override PartName="/ppt/notesSlides/notesSlide609.xml" ContentType="application/vnd.openxmlformats-officedocument.presentationml.notesSlide+xml"/>
  <Override PartName="/ppt/tags/tag660.xml" ContentType="application/vnd.openxmlformats-officedocument.presentationml.tags+xml"/>
  <Override PartName="/ppt/notesSlides/notesSlide610.xml" ContentType="application/vnd.openxmlformats-officedocument.presentationml.notesSlide+xml"/>
  <Override PartName="/ppt/tags/tag661.xml" ContentType="application/vnd.openxmlformats-officedocument.presentationml.tags+xml"/>
  <Override PartName="/ppt/notesSlides/notesSlide611.xml" ContentType="application/vnd.openxmlformats-officedocument.presentationml.notesSlide+xml"/>
  <Override PartName="/ppt/tags/tag662.xml" ContentType="application/vnd.openxmlformats-officedocument.presentationml.tags+xml"/>
  <Override PartName="/ppt/notesSlides/notesSlide612.xml" ContentType="application/vnd.openxmlformats-officedocument.presentationml.notesSlide+xml"/>
  <Override PartName="/ppt/tags/tag663.xml" ContentType="application/vnd.openxmlformats-officedocument.presentationml.tags+xml"/>
  <Override PartName="/ppt/notesSlides/notesSlide613.xml" ContentType="application/vnd.openxmlformats-officedocument.presentationml.notesSlide+xml"/>
  <Override PartName="/ppt/tags/tag664.xml" ContentType="application/vnd.openxmlformats-officedocument.presentationml.tags+xml"/>
  <Override PartName="/ppt/notesSlides/notesSlide614.xml" ContentType="application/vnd.openxmlformats-officedocument.presentationml.notesSlide+xml"/>
  <Override PartName="/ppt/tags/tag665.xml" ContentType="application/vnd.openxmlformats-officedocument.presentationml.tags+xml"/>
  <Override PartName="/ppt/notesSlides/notesSlide615.xml" ContentType="application/vnd.openxmlformats-officedocument.presentationml.notesSlide+xml"/>
  <Override PartName="/ppt/tags/tag666.xml" ContentType="application/vnd.openxmlformats-officedocument.presentationml.tags+xml"/>
  <Override PartName="/ppt/notesSlides/notesSlide616.xml" ContentType="application/vnd.openxmlformats-officedocument.presentationml.notesSlide+xml"/>
  <Override PartName="/ppt/tags/tag667.xml" ContentType="application/vnd.openxmlformats-officedocument.presentationml.tags+xml"/>
  <Override PartName="/ppt/notesSlides/notesSlide617.xml" ContentType="application/vnd.openxmlformats-officedocument.presentationml.notesSlide+xml"/>
  <Override PartName="/ppt/tags/tag668.xml" ContentType="application/vnd.openxmlformats-officedocument.presentationml.tags+xml"/>
  <Override PartName="/ppt/notesSlides/notesSlide618.xml" ContentType="application/vnd.openxmlformats-officedocument.presentationml.notesSlide+xml"/>
  <Override PartName="/ppt/tags/tag669.xml" ContentType="application/vnd.openxmlformats-officedocument.presentationml.tags+xml"/>
  <Override PartName="/ppt/notesSlides/notesSlide619.xml" ContentType="application/vnd.openxmlformats-officedocument.presentationml.notesSlide+xml"/>
  <Override PartName="/ppt/tags/tag670.xml" ContentType="application/vnd.openxmlformats-officedocument.presentationml.tags+xml"/>
  <Override PartName="/ppt/notesSlides/notesSlide620.xml" ContentType="application/vnd.openxmlformats-officedocument.presentationml.notesSlide+xml"/>
  <Override PartName="/ppt/tags/tag671.xml" ContentType="application/vnd.openxmlformats-officedocument.presentationml.tags+xml"/>
  <Override PartName="/ppt/notesSlides/notesSlide621.xml" ContentType="application/vnd.openxmlformats-officedocument.presentationml.notesSlide+xml"/>
  <Override PartName="/ppt/tags/tag672.xml" ContentType="application/vnd.openxmlformats-officedocument.presentationml.tags+xml"/>
  <Override PartName="/ppt/notesSlides/notesSlide622.xml" ContentType="application/vnd.openxmlformats-officedocument.presentationml.notesSlide+xml"/>
  <Override PartName="/ppt/tags/tag673.xml" ContentType="application/vnd.openxmlformats-officedocument.presentationml.tags+xml"/>
  <Override PartName="/ppt/notesSlides/notesSlide623.xml" ContentType="application/vnd.openxmlformats-officedocument.presentationml.notesSlide+xml"/>
  <Override PartName="/ppt/tags/tag674.xml" ContentType="application/vnd.openxmlformats-officedocument.presentationml.tags+xml"/>
  <Override PartName="/ppt/notesSlides/notesSlide624.xml" ContentType="application/vnd.openxmlformats-officedocument.presentationml.notesSlide+xml"/>
  <Override PartName="/ppt/tags/tag675.xml" ContentType="application/vnd.openxmlformats-officedocument.presentationml.tags+xml"/>
  <Override PartName="/ppt/notesSlides/notesSlide625.xml" ContentType="application/vnd.openxmlformats-officedocument.presentationml.notesSlide+xml"/>
  <Override PartName="/ppt/tags/tag676.xml" ContentType="application/vnd.openxmlformats-officedocument.presentationml.tags+xml"/>
  <Override PartName="/ppt/notesSlides/notesSlide626.xml" ContentType="application/vnd.openxmlformats-officedocument.presentationml.notesSlide+xml"/>
  <Override PartName="/ppt/tags/tag677.xml" ContentType="application/vnd.openxmlformats-officedocument.presentationml.tags+xml"/>
  <Override PartName="/ppt/notesSlides/notesSlide627.xml" ContentType="application/vnd.openxmlformats-officedocument.presentationml.notesSlide+xml"/>
  <Override PartName="/ppt/tags/tag678.xml" ContentType="application/vnd.openxmlformats-officedocument.presentationml.tags+xml"/>
  <Override PartName="/ppt/notesSlides/notesSlide628.xml" ContentType="application/vnd.openxmlformats-officedocument.presentationml.notesSlide+xml"/>
  <Override PartName="/ppt/tags/tag679.xml" ContentType="application/vnd.openxmlformats-officedocument.presentationml.tags+xml"/>
  <Override PartName="/ppt/notesSlides/notesSlide629.xml" ContentType="application/vnd.openxmlformats-officedocument.presentationml.notesSlide+xml"/>
  <Override PartName="/ppt/tags/tag680.xml" ContentType="application/vnd.openxmlformats-officedocument.presentationml.tags+xml"/>
  <Override PartName="/ppt/notesSlides/notesSlide630.xml" ContentType="application/vnd.openxmlformats-officedocument.presentationml.notesSlide+xml"/>
  <Override PartName="/ppt/tags/tag681.xml" ContentType="application/vnd.openxmlformats-officedocument.presentationml.tags+xml"/>
  <Override PartName="/ppt/notesSlides/notesSlide631.xml" ContentType="application/vnd.openxmlformats-officedocument.presentationml.notesSlide+xml"/>
  <Override PartName="/ppt/tags/tag682.xml" ContentType="application/vnd.openxmlformats-officedocument.presentationml.tags+xml"/>
  <Override PartName="/ppt/notesSlides/notesSlide632.xml" ContentType="application/vnd.openxmlformats-officedocument.presentationml.notesSlide+xml"/>
  <Override PartName="/ppt/tags/tag683.xml" ContentType="application/vnd.openxmlformats-officedocument.presentationml.tags+xml"/>
  <Override PartName="/ppt/notesSlides/notesSlide633.xml" ContentType="application/vnd.openxmlformats-officedocument.presentationml.notesSlide+xml"/>
  <Override PartName="/ppt/tags/tag684.xml" ContentType="application/vnd.openxmlformats-officedocument.presentationml.tags+xml"/>
  <Override PartName="/ppt/notesSlides/notesSlide634.xml" ContentType="application/vnd.openxmlformats-officedocument.presentationml.notesSlide+xml"/>
  <Override PartName="/ppt/tags/tag685.xml" ContentType="application/vnd.openxmlformats-officedocument.presentationml.tags+xml"/>
  <Override PartName="/ppt/notesSlides/notesSlide635.xml" ContentType="application/vnd.openxmlformats-officedocument.presentationml.notesSlide+xml"/>
  <Override PartName="/ppt/tags/tag686.xml" ContentType="application/vnd.openxmlformats-officedocument.presentationml.tags+xml"/>
  <Override PartName="/ppt/notesSlides/notesSlide636.xml" ContentType="application/vnd.openxmlformats-officedocument.presentationml.notesSlide+xml"/>
  <Override PartName="/ppt/tags/tag687.xml" ContentType="application/vnd.openxmlformats-officedocument.presentationml.tags+xml"/>
  <Override PartName="/ppt/notesSlides/notesSlide637.xml" ContentType="application/vnd.openxmlformats-officedocument.presentationml.notesSlide+xml"/>
  <Override PartName="/ppt/tags/tag688.xml" ContentType="application/vnd.openxmlformats-officedocument.presentationml.tags+xml"/>
  <Override PartName="/ppt/notesSlides/notesSlide638.xml" ContentType="application/vnd.openxmlformats-officedocument.presentationml.notesSlide+xml"/>
  <Override PartName="/ppt/tags/tag689.xml" ContentType="application/vnd.openxmlformats-officedocument.presentationml.tags+xml"/>
  <Override PartName="/ppt/notesSlides/notesSlide639.xml" ContentType="application/vnd.openxmlformats-officedocument.presentationml.notesSlide+xml"/>
  <Override PartName="/ppt/tags/tag690.xml" ContentType="application/vnd.openxmlformats-officedocument.presentationml.tags+xml"/>
  <Override PartName="/ppt/notesSlides/notesSlide640.xml" ContentType="application/vnd.openxmlformats-officedocument.presentationml.notesSlide+xml"/>
  <Override PartName="/ppt/tags/tag691.xml" ContentType="application/vnd.openxmlformats-officedocument.presentationml.tags+xml"/>
  <Override PartName="/ppt/notesSlides/notesSlide641.xml" ContentType="application/vnd.openxmlformats-officedocument.presentationml.notesSlide+xml"/>
  <Override PartName="/ppt/tags/tag692.xml" ContentType="application/vnd.openxmlformats-officedocument.presentationml.tags+xml"/>
  <Override PartName="/ppt/notesSlides/notesSlide642.xml" ContentType="application/vnd.openxmlformats-officedocument.presentationml.notesSlide+xml"/>
  <Override PartName="/ppt/tags/tag693.xml" ContentType="application/vnd.openxmlformats-officedocument.presentationml.tags+xml"/>
  <Override PartName="/ppt/notesSlides/notesSlide643.xml" ContentType="application/vnd.openxmlformats-officedocument.presentationml.notesSlide+xml"/>
  <Override PartName="/ppt/tags/tag694.xml" ContentType="application/vnd.openxmlformats-officedocument.presentationml.tags+xml"/>
  <Override PartName="/ppt/notesSlides/notesSlide644.xml" ContentType="application/vnd.openxmlformats-officedocument.presentationml.notesSlide+xml"/>
  <Override PartName="/ppt/tags/tag695.xml" ContentType="application/vnd.openxmlformats-officedocument.presentationml.tags+xml"/>
  <Override PartName="/ppt/notesSlides/notesSlide645.xml" ContentType="application/vnd.openxmlformats-officedocument.presentationml.notesSlide+xml"/>
  <Override PartName="/ppt/tags/tag696.xml" ContentType="application/vnd.openxmlformats-officedocument.presentationml.tags+xml"/>
  <Override PartName="/ppt/notesSlides/notesSlide646.xml" ContentType="application/vnd.openxmlformats-officedocument.presentationml.notesSlide+xml"/>
  <Override PartName="/ppt/tags/tag697.xml" ContentType="application/vnd.openxmlformats-officedocument.presentationml.tags+xml"/>
  <Override PartName="/ppt/notesSlides/notesSlide647.xml" ContentType="application/vnd.openxmlformats-officedocument.presentationml.notesSlide+xml"/>
  <Override PartName="/ppt/tags/tag698.xml" ContentType="application/vnd.openxmlformats-officedocument.presentationml.tags+xml"/>
  <Override PartName="/ppt/notesSlides/notesSlide648.xml" ContentType="application/vnd.openxmlformats-officedocument.presentationml.notesSlide+xml"/>
  <Override PartName="/ppt/tags/tag699.xml" ContentType="application/vnd.openxmlformats-officedocument.presentationml.tags+xml"/>
  <Override PartName="/ppt/notesSlides/notesSlide649.xml" ContentType="application/vnd.openxmlformats-officedocument.presentationml.notesSlide+xml"/>
  <Override PartName="/ppt/tags/tag700.xml" ContentType="application/vnd.openxmlformats-officedocument.presentationml.tags+xml"/>
  <Override PartName="/ppt/notesSlides/notesSlide650.xml" ContentType="application/vnd.openxmlformats-officedocument.presentationml.notesSlide+xml"/>
  <Override PartName="/ppt/tags/tag701.xml" ContentType="application/vnd.openxmlformats-officedocument.presentationml.tags+xml"/>
  <Override PartName="/ppt/notesSlides/notesSlide651.xml" ContentType="application/vnd.openxmlformats-officedocument.presentationml.notesSlide+xml"/>
  <Override PartName="/ppt/tags/tag702.xml" ContentType="application/vnd.openxmlformats-officedocument.presentationml.tags+xml"/>
  <Override PartName="/ppt/notesSlides/notesSlide652.xml" ContentType="application/vnd.openxmlformats-officedocument.presentationml.notesSlide+xml"/>
  <Override PartName="/ppt/tags/tag703.xml" ContentType="application/vnd.openxmlformats-officedocument.presentationml.tags+xml"/>
  <Override PartName="/ppt/notesSlides/notesSlide653.xml" ContentType="application/vnd.openxmlformats-officedocument.presentationml.notesSlide+xml"/>
  <Override PartName="/ppt/tags/tag704.xml" ContentType="application/vnd.openxmlformats-officedocument.presentationml.tags+xml"/>
  <Override PartName="/ppt/notesSlides/notesSlide654.xml" ContentType="application/vnd.openxmlformats-officedocument.presentationml.notesSlide+xml"/>
  <Override PartName="/ppt/tags/tag705.xml" ContentType="application/vnd.openxmlformats-officedocument.presentationml.tags+xml"/>
  <Override PartName="/ppt/notesSlides/notesSlide655.xml" ContentType="application/vnd.openxmlformats-officedocument.presentationml.notesSlide+xml"/>
  <Override PartName="/ppt/tags/tag706.xml" ContentType="application/vnd.openxmlformats-officedocument.presentationml.tags+xml"/>
  <Override PartName="/ppt/notesSlides/notesSlide656.xml" ContentType="application/vnd.openxmlformats-officedocument.presentationml.notesSlide+xml"/>
  <Override PartName="/ppt/tags/tag707.xml" ContentType="application/vnd.openxmlformats-officedocument.presentationml.tags+xml"/>
  <Override PartName="/ppt/notesSlides/notesSlide657.xml" ContentType="application/vnd.openxmlformats-officedocument.presentationml.notesSlide+xml"/>
  <Override PartName="/ppt/tags/tag708.xml" ContentType="application/vnd.openxmlformats-officedocument.presentationml.tags+xml"/>
  <Override PartName="/ppt/notesSlides/notesSlide658.xml" ContentType="application/vnd.openxmlformats-officedocument.presentationml.notesSlide+xml"/>
  <Override PartName="/ppt/tags/tag709.xml" ContentType="application/vnd.openxmlformats-officedocument.presentationml.tags+xml"/>
  <Override PartName="/ppt/notesSlides/notesSlide659.xml" ContentType="application/vnd.openxmlformats-officedocument.presentationml.notesSlide+xml"/>
  <Override PartName="/ppt/tags/tag710.xml" ContentType="application/vnd.openxmlformats-officedocument.presentationml.tags+xml"/>
  <Override PartName="/ppt/notesSlides/notesSlide660.xml" ContentType="application/vnd.openxmlformats-officedocument.presentationml.notesSlide+xml"/>
  <Override PartName="/ppt/tags/tag711.xml" ContentType="application/vnd.openxmlformats-officedocument.presentationml.tags+xml"/>
  <Override PartName="/ppt/notesSlides/notesSlide661.xml" ContentType="application/vnd.openxmlformats-officedocument.presentationml.notesSlide+xml"/>
  <Override PartName="/ppt/tags/tag712.xml" ContentType="application/vnd.openxmlformats-officedocument.presentationml.tags+xml"/>
  <Override PartName="/ppt/notesSlides/notesSlide662.xml" ContentType="application/vnd.openxmlformats-officedocument.presentationml.notesSlide+xml"/>
  <Override PartName="/ppt/tags/tag713.xml" ContentType="application/vnd.openxmlformats-officedocument.presentationml.tags+xml"/>
  <Override PartName="/ppt/notesSlides/notesSlide663.xml" ContentType="application/vnd.openxmlformats-officedocument.presentationml.notesSlide+xml"/>
  <Override PartName="/ppt/tags/tag714.xml" ContentType="application/vnd.openxmlformats-officedocument.presentationml.tags+xml"/>
  <Override PartName="/ppt/notesSlides/notesSlide664.xml" ContentType="application/vnd.openxmlformats-officedocument.presentationml.notesSlide+xml"/>
  <Override PartName="/ppt/tags/tag715.xml" ContentType="application/vnd.openxmlformats-officedocument.presentationml.tags+xml"/>
  <Override PartName="/ppt/notesSlides/notesSlide665.xml" ContentType="application/vnd.openxmlformats-officedocument.presentationml.notesSlide+xml"/>
  <Override PartName="/ppt/tags/tag716.xml" ContentType="application/vnd.openxmlformats-officedocument.presentationml.tags+xml"/>
  <Override PartName="/ppt/notesSlides/notesSlide666.xml" ContentType="application/vnd.openxmlformats-officedocument.presentationml.notesSlide+xml"/>
  <Override PartName="/ppt/tags/tag717.xml" ContentType="application/vnd.openxmlformats-officedocument.presentationml.tags+xml"/>
  <Override PartName="/ppt/notesSlides/notesSlide667.xml" ContentType="application/vnd.openxmlformats-officedocument.presentationml.notesSlide+xml"/>
  <Override PartName="/ppt/tags/tag718.xml" ContentType="application/vnd.openxmlformats-officedocument.presentationml.tags+xml"/>
  <Override PartName="/ppt/notesSlides/notesSlide668.xml" ContentType="application/vnd.openxmlformats-officedocument.presentationml.notesSlide+xml"/>
  <Override PartName="/ppt/tags/tag719.xml" ContentType="application/vnd.openxmlformats-officedocument.presentationml.tags+xml"/>
  <Override PartName="/ppt/notesSlides/notesSlide669.xml" ContentType="application/vnd.openxmlformats-officedocument.presentationml.notesSlide+xml"/>
  <Override PartName="/ppt/tags/tag720.xml" ContentType="application/vnd.openxmlformats-officedocument.presentationml.tags+xml"/>
  <Override PartName="/ppt/notesSlides/notesSlide670.xml" ContentType="application/vnd.openxmlformats-officedocument.presentationml.notesSlide+xml"/>
  <Override PartName="/ppt/tags/tag721.xml" ContentType="application/vnd.openxmlformats-officedocument.presentationml.tags+xml"/>
  <Override PartName="/ppt/notesSlides/notesSlide671.xml" ContentType="application/vnd.openxmlformats-officedocument.presentationml.notesSlide+xml"/>
  <Override PartName="/ppt/tags/tag722.xml" ContentType="application/vnd.openxmlformats-officedocument.presentationml.tags+xml"/>
  <Override PartName="/ppt/notesSlides/notesSlide672.xml" ContentType="application/vnd.openxmlformats-officedocument.presentationml.notesSlide+xml"/>
  <Override PartName="/ppt/tags/tag723.xml" ContentType="application/vnd.openxmlformats-officedocument.presentationml.tags+xml"/>
  <Override PartName="/ppt/notesSlides/notesSlide673.xml" ContentType="application/vnd.openxmlformats-officedocument.presentationml.notesSlide+xml"/>
  <Override PartName="/ppt/tags/tag724.xml" ContentType="application/vnd.openxmlformats-officedocument.presentationml.tags+xml"/>
  <Override PartName="/ppt/notesSlides/notesSlide674.xml" ContentType="application/vnd.openxmlformats-officedocument.presentationml.notesSlide+xml"/>
  <Override PartName="/ppt/tags/tag725.xml" ContentType="application/vnd.openxmlformats-officedocument.presentationml.tags+xml"/>
  <Override PartName="/ppt/notesSlides/notesSlide675.xml" ContentType="application/vnd.openxmlformats-officedocument.presentationml.notesSlide+xml"/>
  <Override PartName="/ppt/tags/tag726.xml" ContentType="application/vnd.openxmlformats-officedocument.presentationml.tags+xml"/>
  <Override PartName="/ppt/notesSlides/notesSlide676.xml" ContentType="application/vnd.openxmlformats-officedocument.presentationml.notesSlide+xml"/>
  <Override PartName="/ppt/tags/tag727.xml" ContentType="application/vnd.openxmlformats-officedocument.presentationml.tags+xml"/>
  <Override PartName="/ppt/notesSlides/notesSlide677.xml" ContentType="application/vnd.openxmlformats-officedocument.presentationml.notesSlide+xml"/>
  <Override PartName="/ppt/tags/tag728.xml" ContentType="application/vnd.openxmlformats-officedocument.presentationml.tags+xml"/>
  <Override PartName="/ppt/notesSlides/notesSlide678.xml" ContentType="application/vnd.openxmlformats-officedocument.presentationml.notesSlide+xml"/>
  <Override PartName="/ppt/tags/tag729.xml" ContentType="application/vnd.openxmlformats-officedocument.presentationml.tags+xml"/>
  <Override PartName="/ppt/notesSlides/notesSlide679.xml" ContentType="application/vnd.openxmlformats-officedocument.presentationml.notesSlide+xml"/>
  <Override PartName="/ppt/tags/tag730.xml" ContentType="application/vnd.openxmlformats-officedocument.presentationml.tags+xml"/>
  <Override PartName="/ppt/notesSlides/notesSlide680.xml" ContentType="application/vnd.openxmlformats-officedocument.presentationml.notesSlide+xml"/>
  <Override PartName="/ppt/tags/tag731.xml" ContentType="application/vnd.openxmlformats-officedocument.presentationml.tags+xml"/>
  <Override PartName="/ppt/notesSlides/notesSlide681.xml" ContentType="application/vnd.openxmlformats-officedocument.presentationml.notesSlide+xml"/>
  <Override PartName="/ppt/tags/tag732.xml" ContentType="application/vnd.openxmlformats-officedocument.presentationml.tags+xml"/>
  <Override PartName="/ppt/notesSlides/notesSlide682.xml" ContentType="application/vnd.openxmlformats-officedocument.presentationml.notesSlide+xml"/>
  <Override PartName="/ppt/tags/tag733.xml" ContentType="application/vnd.openxmlformats-officedocument.presentationml.tags+xml"/>
  <Override PartName="/ppt/notesSlides/notesSlide683.xml" ContentType="application/vnd.openxmlformats-officedocument.presentationml.notesSlide+xml"/>
  <Override PartName="/ppt/tags/tag734.xml" ContentType="application/vnd.openxmlformats-officedocument.presentationml.tags+xml"/>
  <Override PartName="/ppt/notesSlides/notesSlide684.xml" ContentType="application/vnd.openxmlformats-officedocument.presentationml.notesSlide+xml"/>
  <Override PartName="/ppt/tags/tag735.xml" ContentType="application/vnd.openxmlformats-officedocument.presentationml.tags+xml"/>
  <Override PartName="/ppt/notesSlides/notesSlide685.xml" ContentType="application/vnd.openxmlformats-officedocument.presentationml.notesSlide+xml"/>
  <Override PartName="/ppt/tags/tag736.xml" ContentType="application/vnd.openxmlformats-officedocument.presentationml.tags+xml"/>
  <Override PartName="/ppt/notesSlides/notesSlide686.xml" ContentType="application/vnd.openxmlformats-officedocument.presentationml.notesSlide+xml"/>
  <Override PartName="/ppt/tags/tag737.xml" ContentType="application/vnd.openxmlformats-officedocument.presentationml.tags+xml"/>
  <Override PartName="/ppt/notesSlides/notesSlide687.xml" ContentType="application/vnd.openxmlformats-officedocument.presentationml.notesSlide+xml"/>
  <Override PartName="/ppt/tags/tag738.xml" ContentType="application/vnd.openxmlformats-officedocument.presentationml.tags+xml"/>
  <Override PartName="/ppt/notesSlides/notesSlide688.xml" ContentType="application/vnd.openxmlformats-officedocument.presentationml.notesSlide+xml"/>
  <Override PartName="/ppt/tags/tag739.xml" ContentType="application/vnd.openxmlformats-officedocument.presentationml.tags+xml"/>
  <Override PartName="/ppt/notesSlides/notesSlide689.xml" ContentType="application/vnd.openxmlformats-officedocument.presentationml.notesSlide+xml"/>
  <Override PartName="/ppt/tags/tag740.xml" ContentType="application/vnd.openxmlformats-officedocument.presentationml.tags+xml"/>
  <Override PartName="/ppt/notesSlides/notesSlide690.xml" ContentType="application/vnd.openxmlformats-officedocument.presentationml.notesSlide+xml"/>
  <Override PartName="/ppt/tags/tag741.xml" ContentType="application/vnd.openxmlformats-officedocument.presentationml.tags+xml"/>
  <Override PartName="/ppt/notesSlides/notesSlide691.xml" ContentType="application/vnd.openxmlformats-officedocument.presentationml.notesSlide+xml"/>
  <Override PartName="/ppt/tags/tag742.xml" ContentType="application/vnd.openxmlformats-officedocument.presentationml.tags+xml"/>
  <Override PartName="/ppt/notesSlides/notesSlide692.xml" ContentType="application/vnd.openxmlformats-officedocument.presentationml.notesSlide+xml"/>
  <Override PartName="/ppt/tags/tag743.xml" ContentType="application/vnd.openxmlformats-officedocument.presentationml.tags+xml"/>
  <Override PartName="/ppt/notesSlides/notesSlide693.xml" ContentType="application/vnd.openxmlformats-officedocument.presentationml.notesSlide+xml"/>
  <Override PartName="/ppt/tags/tag744.xml" ContentType="application/vnd.openxmlformats-officedocument.presentationml.tags+xml"/>
  <Override PartName="/ppt/notesSlides/notesSlide694.xml" ContentType="application/vnd.openxmlformats-officedocument.presentationml.notesSlide+xml"/>
  <Override PartName="/ppt/tags/tag745.xml" ContentType="application/vnd.openxmlformats-officedocument.presentationml.tags+xml"/>
  <Override PartName="/ppt/notesSlides/notesSlide695.xml" ContentType="application/vnd.openxmlformats-officedocument.presentationml.notesSlide+xml"/>
  <Override PartName="/ppt/tags/tag746.xml" ContentType="application/vnd.openxmlformats-officedocument.presentationml.tags+xml"/>
  <Override PartName="/ppt/notesSlides/notesSlide696.xml" ContentType="application/vnd.openxmlformats-officedocument.presentationml.notesSlide+xml"/>
  <Override PartName="/ppt/tags/tag747.xml" ContentType="application/vnd.openxmlformats-officedocument.presentationml.tags+xml"/>
  <Override PartName="/ppt/notesSlides/notesSlide697.xml" ContentType="application/vnd.openxmlformats-officedocument.presentationml.notesSlide+xml"/>
  <Override PartName="/ppt/tags/tag748.xml" ContentType="application/vnd.openxmlformats-officedocument.presentationml.tags+xml"/>
  <Override PartName="/ppt/notesSlides/notesSlide698.xml" ContentType="application/vnd.openxmlformats-officedocument.presentationml.notesSlide+xml"/>
  <Override PartName="/ppt/tags/tag749.xml" ContentType="application/vnd.openxmlformats-officedocument.presentationml.tags+xml"/>
  <Override PartName="/ppt/notesSlides/notesSlide699.xml" ContentType="application/vnd.openxmlformats-officedocument.presentationml.notesSlide+xml"/>
  <Override PartName="/ppt/tags/tag750.xml" ContentType="application/vnd.openxmlformats-officedocument.presentationml.tags+xml"/>
  <Override PartName="/ppt/notesSlides/notesSlide700.xml" ContentType="application/vnd.openxmlformats-officedocument.presentationml.notesSlide+xml"/>
  <Override PartName="/ppt/tags/tag751.xml" ContentType="application/vnd.openxmlformats-officedocument.presentationml.tags+xml"/>
  <Override PartName="/ppt/notesSlides/notesSlide701.xml" ContentType="application/vnd.openxmlformats-officedocument.presentationml.notesSlide+xml"/>
  <Override PartName="/ppt/tags/tag752.xml" ContentType="application/vnd.openxmlformats-officedocument.presentationml.tags+xml"/>
  <Override PartName="/ppt/notesSlides/notesSlide702.xml" ContentType="application/vnd.openxmlformats-officedocument.presentationml.notesSlide+xml"/>
  <Override PartName="/ppt/tags/tag753.xml" ContentType="application/vnd.openxmlformats-officedocument.presentationml.tags+xml"/>
  <Override PartName="/ppt/notesSlides/notesSlide703.xml" ContentType="application/vnd.openxmlformats-officedocument.presentationml.notesSlide+xml"/>
  <Override PartName="/ppt/tags/tag754.xml" ContentType="application/vnd.openxmlformats-officedocument.presentationml.tags+xml"/>
  <Override PartName="/ppt/notesSlides/notesSlide704.xml" ContentType="application/vnd.openxmlformats-officedocument.presentationml.notesSlide+xml"/>
  <Override PartName="/ppt/tags/tag755.xml" ContentType="application/vnd.openxmlformats-officedocument.presentationml.tags+xml"/>
  <Override PartName="/ppt/notesSlides/notesSlide705.xml" ContentType="application/vnd.openxmlformats-officedocument.presentationml.notesSlide+xml"/>
  <Override PartName="/ppt/tags/tag756.xml" ContentType="application/vnd.openxmlformats-officedocument.presentationml.tags+xml"/>
  <Override PartName="/ppt/notesSlides/notesSlide706.xml" ContentType="application/vnd.openxmlformats-officedocument.presentationml.notesSlide+xml"/>
  <Override PartName="/ppt/tags/tag757.xml" ContentType="application/vnd.openxmlformats-officedocument.presentationml.tags+xml"/>
  <Override PartName="/ppt/notesSlides/notesSlide707.xml" ContentType="application/vnd.openxmlformats-officedocument.presentationml.notesSlide+xml"/>
  <Override PartName="/ppt/tags/tag758.xml" ContentType="application/vnd.openxmlformats-officedocument.presentationml.tags+xml"/>
  <Override PartName="/ppt/notesSlides/notesSlide708.xml" ContentType="application/vnd.openxmlformats-officedocument.presentationml.notesSlide+xml"/>
  <Override PartName="/ppt/tags/tag759.xml" ContentType="application/vnd.openxmlformats-officedocument.presentationml.tags+xml"/>
  <Override PartName="/ppt/notesSlides/notesSlide709.xml" ContentType="application/vnd.openxmlformats-officedocument.presentationml.notesSlide+xml"/>
  <Override PartName="/ppt/tags/tag760.xml" ContentType="application/vnd.openxmlformats-officedocument.presentationml.tags+xml"/>
  <Override PartName="/ppt/notesSlides/notesSlide710.xml" ContentType="application/vnd.openxmlformats-officedocument.presentationml.notesSlide+xml"/>
  <Override PartName="/ppt/tags/tag761.xml" ContentType="application/vnd.openxmlformats-officedocument.presentationml.tags+xml"/>
  <Override PartName="/ppt/notesSlides/notesSlide711.xml" ContentType="application/vnd.openxmlformats-officedocument.presentationml.notesSlide+xml"/>
  <Override PartName="/ppt/tags/tag762.xml" ContentType="application/vnd.openxmlformats-officedocument.presentationml.tags+xml"/>
  <Override PartName="/ppt/notesSlides/notesSlide712.xml" ContentType="application/vnd.openxmlformats-officedocument.presentationml.notesSlide+xml"/>
  <Override PartName="/ppt/tags/tag763.xml" ContentType="application/vnd.openxmlformats-officedocument.presentationml.tags+xml"/>
  <Override PartName="/ppt/notesSlides/notesSlide713.xml" ContentType="application/vnd.openxmlformats-officedocument.presentationml.notesSlide+xml"/>
  <Override PartName="/ppt/tags/tag764.xml" ContentType="application/vnd.openxmlformats-officedocument.presentationml.tags+xml"/>
  <Override PartName="/ppt/notesSlides/notesSlide714.xml" ContentType="application/vnd.openxmlformats-officedocument.presentationml.notesSlide+xml"/>
  <Override PartName="/ppt/tags/tag765.xml" ContentType="application/vnd.openxmlformats-officedocument.presentationml.tags+xml"/>
  <Override PartName="/ppt/notesSlides/notesSlide715.xml" ContentType="application/vnd.openxmlformats-officedocument.presentationml.notesSlide+xml"/>
  <Override PartName="/ppt/tags/tag766.xml" ContentType="application/vnd.openxmlformats-officedocument.presentationml.tags+xml"/>
  <Override PartName="/ppt/notesSlides/notesSlide716.xml" ContentType="application/vnd.openxmlformats-officedocument.presentationml.notesSlide+xml"/>
  <Override PartName="/ppt/tags/tag767.xml" ContentType="application/vnd.openxmlformats-officedocument.presentationml.tags+xml"/>
  <Override PartName="/ppt/notesSlides/notesSlide717.xml" ContentType="application/vnd.openxmlformats-officedocument.presentationml.notesSlide+xml"/>
  <Override PartName="/ppt/tags/tag768.xml" ContentType="application/vnd.openxmlformats-officedocument.presentationml.tags+xml"/>
  <Override PartName="/ppt/notesSlides/notesSlide718.xml" ContentType="application/vnd.openxmlformats-officedocument.presentationml.notesSlide+xml"/>
  <Override PartName="/ppt/tags/tag769.xml" ContentType="application/vnd.openxmlformats-officedocument.presentationml.tags+xml"/>
  <Override PartName="/ppt/notesSlides/notesSlide719.xml" ContentType="application/vnd.openxmlformats-officedocument.presentationml.notesSlide+xml"/>
  <Override PartName="/ppt/tags/tag770.xml" ContentType="application/vnd.openxmlformats-officedocument.presentationml.tags+xml"/>
  <Override PartName="/ppt/notesSlides/notesSlide720.xml" ContentType="application/vnd.openxmlformats-officedocument.presentationml.notesSlide+xml"/>
  <Override PartName="/ppt/tags/tag771.xml" ContentType="application/vnd.openxmlformats-officedocument.presentationml.tags+xml"/>
  <Override PartName="/ppt/notesSlides/notesSlide721.xml" ContentType="application/vnd.openxmlformats-officedocument.presentationml.notesSlide+xml"/>
  <Override PartName="/ppt/tags/tag772.xml" ContentType="application/vnd.openxmlformats-officedocument.presentationml.tags+xml"/>
  <Override PartName="/ppt/notesSlides/notesSlide722.xml" ContentType="application/vnd.openxmlformats-officedocument.presentationml.notesSlide+xml"/>
  <Override PartName="/ppt/tags/tag773.xml" ContentType="application/vnd.openxmlformats-officedocument.presentationml.tags+xml"/>
  <Override PartName="/ppt/notesSlides/notesSlide723.xml" ContentType="application/vnd.openxmlformats-officedocument.presentationml.notesSlide+xml"/>
  <Override PartName="/ppt/tags/tag774.xml" ContentType="application/vnd.openxmlformats-officedocument.presentationml.tags+xml"/>
  <Override PartName="/ppt/notesSlides/notesSlide724.xml" ContentType="application/vnd.openxmlformats-officedocument.presentationml.notesSlide+xml"/>
  <Override PartName="/ppt/tags/tag775.xml" ContentType="application/vnd.openxmlformats-officedocument.presentationml.tags+xml"/>
  <Override PartName="/ppt/notesSlides/notesSlide725.xml" ContentType="application/vnd.openxmlformats-officedocument.presentationml.notesSlide+xml"/>
  <Override PartName="/ppt/tags/tag776.xml" ContentType="application/vnd.openxmlformats-officedocument.presentationml.tags+xml"/>
  <Override PartName="/ppt/notesSlides/notesSlide726.xml" ContentType="application/vnd.openxmlformats-officedocument.presentationml.notesSlide+xml"/>
  <Override PartName="/ppt/tags/tag777.xml" ContentType="application/vnd.openxmlformats-officedocument.presentationml.tags+xml"/>
  <Override PartName="/ppt/notesSlides/notesSlide727.xml" ContentType="application/vnd.openxmlformats-officedocument.presentationml.notesSlide+xml"/>
  <Override PartName="/ppt/tags/tag778.xml" ContentType="application/vnd.openxmlformats-officedocument.presentationml.tags+xml"/>
  <Override PartName="/ppt/notesSlides/notesSlide728.xml" ContentType="application/vnd.openxmlformats-officedocument.presentationml.notesSlide+xml"/>
  <Override PartName="/ppt/tags/tag779.xml" ContentType="application/vnd.openxmlformats-officedocument.presentationml.tags+xml"/>
  <Override PartName="/ppt/notesSlides/notesSlide729.xml" ContentType="application/vnd.openxmlformats-officedocument.presentationml.notesSlide+xml"/>
  <Override PartName="/ppt/tags/tag780.xml" ContentType="application/vnd.openxmlformats-officedocument.presentationml.tags+xml"/>
  <Override PartName="/ppt/notesSlides/notesSlide730.xml" ContentType="application/vnd.openxmlformats-officedocument.presentationml.notesSlide+xml"/>
  <Override PartName="/ppt/tags/tag781.xml" ContentType="application/vnd.openxmlformats-officedocument.presentationml.tags+xml"/>
  <Override PartName="/ppt/notesSlides/notesSlide731.xml" ContentType="application/vnd.openxmlformats-officedocument.presentationml.notesSlide+xml"/>
  <Override PartName="/ppt/tags/tag782.xml" ContentType="application/vnd.openxmlformats-officedocument.presentationml.tags+xml"/>
  <Override PartName="/ppt/notesSlides/notesSlide732.xml" ContentType="application/vnd.openxmlformats-officedocument.presentationml.notesSlide+xml"/>
  <Override PartName="/ppt/tags/tag783.xml" ContentType="application/vnd.openxmlformats-officedocument.presentationml.tags+xml"/>
  <Override PartName="/ppt/notesSlides/notesSlide733.xml" ContentType="application/vnd.openxmlformats-officedocument.presentationml.notesSlide+xml"/>
  <Override PartName="/ppt/tags/tag784.xml" ContentType="application/vnd.openxmlformats-officedocument.presentationml.tags+xml"/>
  <Override PartName="/ppt/notesSlides/notesSlide734.xml" ContentType="application/vnd.openxmlformats-officedocument.presentationml.notesSlide+xml"/>
  <Override PartName="/ppt/tags/tag785.xml" ContentType="application/vnd.openxmlformats-officedocument.presentationml.tags+xml"/>
  <Override PartName="/ppt/notesSlides/notesSlide735.xml" ContentType="application/vnd.openxmlformats-officedocument.presentationml.notesSlide+xml"/>
  <Override PartName="/ppt/tags/tag786.xml" ContentType="application/vnd.openxmlformats-officedocument.presentationml.tags+xml"/>
  <Override PartName="/ppt/notesSlides/notesSlide736.xml" ContentType="application/vnd.openxmlformats-officedocument.presentationml.notesSlide+xml"/>
  <Override PartName="/ppt/tags/tag787.xml" ContentType="application/vnd.openxmlformats-officedocument.presentationml.tags+xml"/>
  <Override PartName="/ppt/notesSlides/notesSlide737.xml" ContentType="application/vnd.openxmlformats-officedocument.presentationml.notesSlide+xml"/>
  <Override PartName="/ppt/tags/tag788.xml" ContentType="application/vnd.openxmlformats-officedocument.presentationml.tags+xml"/>
  <Override PartName="/ppt/notesSlides/notesSlide738.xml" ContentType="application/vnd.openxmlformats-officedocument.presentationml.notesSlide+xml"/>
  <Override PartName="/ppt/tags/tag789.xml" ContentType="application/vnd.openxmlformats-officedocument.presentationml.tags+xml"/>
  <Override PartName="/ppt/notesSlides/notesSlide739.xml" ContentType="application/vnd.openxmlformats-officedocument.presentationml.notesSlide+xml"/>
  <Override PartName="/ppt/tags/tag790.xml" ContentType="application/vnd.openxmlformats-officedocument.presentationml.tags+xml"/>
  <Override PartName="/ppt/notesSlides/notesSlide740.xml" ContentType="application/vnd.openxmlformats-officedocument.presentationml.notesSlide+xml"/>
  <Override PartName="/ppt/tags/tag791.xml" ContentType="application/vnd.openxmlformats-officedocument.presentationml.tags+xml"/>
  <Override PartName="/ppt/notesSlides/notesSlide741.xml" ContentType="application/vnd.openxmlformats-officedocument.presentationml.notesSlide+xml"/>
  <Override PartName="/ppt/tags/tag792.xml" ContentType="application/vnd.openxmlformats-officedocument.presentationml.tags+xml"/>
  <Override PartName="/ppt/notesSlides/notesSlide742.xml" ContentType="application/vnd.openxmlformats-officedocument.presentationml.notesSlide+xml"/>
  <Override PartName="/ppt/tags/tag793.xml" ContentType="application/vnd.openxmlformats-officedocument.presentationml.tags+xml"/>
  <Override PartName="/ppt/notesSlides/notesSlide743.xml" ContentType="application/vnd.openxmlformats-officedocument.presentationml.notesSlide+xml"/>
  <Override PartName="/ppt/tags/tag794.xml" ContentType="application/vnd.openxmlformats-officedocument.presentationml.tags+xml"/>
  <Override PartName="/ppt/notesSlides/notesSlide744.xml" ContentType="application/vnd.openxmlformats-officedocument.presentationml.notesSlide+xml"/>
  <Override PartName="/ppt/tags/tag795.xml" ContentType="application/vnd.openxmlformats-officedocument.presentationml.tags+xml"/>
  <Override PartName="/ppt/notesSlides/notesSlide745.xml" ContentType="application/vnd.openxmlformats-officedocument.presentationml.notesSlide+xml"/>
  <Override PartName="/ppt/tags/tag796.xml" ContentType="application/vnd.openxmlformats-officedocument.presentationml.tags+xml"/>
  <Override PartName="/ppt/notesSlides/notesSlide746.xml" ContentType="application/vnd.openxmlformats-officedocument.presentationml.notesSlide+xml"/>
  <Override PartName="/ppt/tags/tag797.xml" ContentType="application/vnd.openxmlformats-officedocument.presentationml.tags+xml"/>
  <Override PartName="/ppt/notesSlides/notesSlide747.xml" ContentType="application/vnd.openxmlformats-officedocument.presentationml.notesSlide+xml"/>
  <Override PartName="/ppt/tags/tag798.xml" ContentType="application/vnd.openxmlformats-officedocument.presentationml.tags+xml"/>
  <Override PartName="/ppt/notesSlides/notesSlide748.xml" ContentType="application/vnd.openxmlformats-officedocument.presentationml.notesSlide+xml"/>
  <Override PartName="/ppt/tags/tag799.xml" ContentType="application/vnd.openxmlformats-officedocument.presentationml.tags+xml"/>
  <Override PartName="/ppt/notesSlides/notesSlide749.xml" ContentType="application/vnd.openxmlformats-officedocument.presentationml.notesSlide+xml"/>
  <Override PartName="/ppt/tags/tag800.xml" ContentType="application/vnd.openxmlformats-officedocument.presentationml.tags+xml"/>
  <Override PartName="/ppt/notesSlides/notesSlide750.xml" ContentType="application/vnd.openxmlformats-officedocument.presentationml.notesSlide+xml"/>
  <Override PartName="/ppt/tags/tag801.xml" ContentType="application/vnd.openxmlformats-officedocument.presentationml.tags+xml"/>
  <Override PartName="/ppt/notesSlides/notesSlide751.xml" ContentType="application/vnd.openxmlformats-officedocument.presentationml.notesSlide+xml"/>
  <Override PartName="/ppt/tags/tag802.xml" ContentType="application/vnd.openxmlformats-officedocument.presentationml.tags+xml"/>
  <Override PartName="/ppt/notesSlides/notesSlide752.xml" ContentType="application/vnd.openxmlformats-officedocument.presentationml.notesSlide+xml"/>
  <Override PartName="/ppt/tags/tag803.xml" ContentType="application/vnd.openxmlformats-officedocument.presentationml.tags+xml"/>
  <Override PartName="/ppt/notesSlides/notesSlide753.xml" ContentType="application/vnd.openxmlformats-officedocument.presentationml.notesSlide+xml"/>
  <Override PartName="/ppt/tags/tag804.xml" ContentType="application/vnd.openxmlformats-officedocument.presentationml.tags+xml"/>
  <Override PartName="/ppt/notesSlides/notesSlide754.xml" ContentType="application/vnd.openxmlformats-officedocument.presentationml.notesSlide+xml"/>
  <Override PartName="/ppt/tags/tag805.xml" ContentType="application/vnd.openxmlformats-officedocument.presentationml.tags+xml"/>
  <Override PartName="/ppt/notesSlides/notesSlide755.xml" ContentType="application/vnd.openxmlformats-officedocument.presentationml.notesSlide+xml"/>
  <Override PartName="/ppt/tags/tag806.xml" ContentType="application/vnd.openxmlformats-officedocument.presentationml.tags+xml"/>
  <Override PartName="/ppt/notesSlides/notesSlide756.xml" ContentType="application/vnd.openxmlformats-officedocument.presentationml.notesSlide+xml"/>
  <Override PartName="/ppt/tags/tag807.xml" ContentType="application/vnd.openxmlformats-officedocument.presentationml.tags+xml"/>
  <Override PartName="/ppt/notesSlides/notesSlide757.xml" ContentType="application/vnd.openxmlformats-officedocument.presentationml.notesSlide+xml"/>
  <Override PartName="/ppt/tags/tag808.xml" ContentType="application/vnd.openxmlformats-officedocument.presentationml.tags+xml"/>
  <Override PartName="/ppt/notesSlides/notesSlide758.xml" ContentType="application/vnd.openxmlformats-officedocument.presentationml.notesSlide+xml"/>
  <Override PartName="/ppt/tags/tag809.xml" ContentType="application/vnd.openxmlformats-officedocument.presentationml.tags+xml"/>
  <Override PartName="/ppt/notesSlides/notesSlide759.xml" ContentType="application/vnd.openxmlformats-officedocument.presentationml.notesSlide+xml"/>
  <Override PartName="/ppt/tags/tag810.xml" ContentType="application/vnd.openxmlformats-officedocument.presentationml.tags+xml"/>
  <Override PartName="/ppt/notesSlides/notesSlide760.xml" ContentType="application/vnd.openxmlformats-officedocument.presentationml.notesSlide+xml"/>
  <Override PartName="/ppt/tags/tag811.xml" ContentType="application/vnd.openxmlformats-officedocument.presentationml.tags+xml"/>
  <Override PartName="/ppt/notesSlides/notesSlide761.xml" ContentType="application/vnd.openxmlformats-officedocument.presentationml.notesSlide+xml"/>
  <Override PartName="/ppt/tags/tag812.xml" ContentType="application/vnd.openxmlformats-officedocument.presentationml.tags+xml"/>
  <Override PartName="/ppt/notesSlides/notesSlide762.xml" ContentType="application/vnd.openxmlformats-officedocument.presentationml.notesSlide+xml"/>
  <Override PartName="/ppt/tags/tag813.xml" ContentType="application/vnd.openxmlformats-officedocument.presentationml.tags+xml"/>
  <Override PartName="/ppt/notesSlides/notesSlide763.xml" ContentType="application/vnd.openxmlformats-officedocument.presentationml.notesSlide+xml"/>
  <Override PartName="/ppt/tags/tag814.xml" ContentType="application/vnd.openxmlformats-officedocument.presentationml.tags+xml"/>
  <Override PartName="/ppt/notesSlides/notesSlide764.xml" ContentType="application/vnd.openxmlformats-officedocument.presentationml.notesSlide+xml"/>
  <Override PartName="/ppt/tags/tag815.xml" ContentType="application/vnd.openxmlformats-officedocument.presentationml.tags+xml"/>
  <Override PartName="/ppt/notesSlides/notesSlide765.xml" ContentType="application/vnd.openxmlformats-officedocument.presentationml.notesSlide+xml"/>
  <Override PartName="/ppt/tags/tag816.xml" ContentType="application/vnd.openxmlformats-officedocument.presentationml.tags+xml"/>
  <Override PartName="/ppt/notesSlides/notesSlide766.xml" ContentType="application/vnd.openxmlformats-officedocument.presentationml.notesSlide+xml"/>
  <Override PartName="/ppt/tags/tag817.xml" ContentType="application/vnd.openxmlformats-officedocument.presentationml.tags+xml"/>
  <Override PartName="/ppt/notesSlides/notesSlide767.xml" ContentType="application/vnd.openxmlformats-officedocument.presentationml.notesSlide+xml"/>
  <Override PartName="/ppt/tags/tag818.xml" ContentType="application/vnd.openxmlformats-officedocument.presentationml.tags+xml"/>
  <Override PartName="/ppt/notesSlides/notesSlide768.xml" ContentType="application/vnd.openxmlformats-officedocument.presentationml.notesSlide+xml"/>
  <Override PartName="/ppt/tags/tag819.xml" ContentType="application/vnd.openxmlformats-officedocument.presentationml.tags+xml"/>
  <Override PartName="/ppt/notesSlides/notesSlide769.xml" ContentType="application/vnd.openxmlformats-officedocument.presentationml.notesSlide+xml"/>
  <Override PartName="/ppt/tags/tag820.xml" ContentType="application/vnd.openxmlformats-officedocument.presentationml.tags+xml"/>
  <Override PartName="/ppt/notesSlides/notesSlide770.xml" ContentType="application/vnd.openxmlformats-officedocument.presentationml.notesSlide+xml"/>
  <Override PartName="/ppt/tags/tag821.xml" ContentType="application/vnd.openxmlformats-officedocument.presentationml.tags+xml"/>
  <Override PartName="/ppt/notesSlides/notesSlide771.xml" ContentType="application/vnd.openxmlformats-officedocument.presentationml.notesSlide+xml"/>
  <Override PartName="/ppt/tags/tag822.xml" ContentType="application/vnd.openxmlformats-officedocument.presentationml.tags+xml"/>
  <Override PartName="/ppt/notesSlides/notesSlide772.xml" ContentType="application/vnd.openxmlformats-officedocument.presentationml.notesSlide+xml"/>
  <Override PartName="/ppt/tags/tag823.xml" ContentType="application/vnd.openxmlformats-officedocument.presentationml.tags+xml"/>
  <Override PartName="/ppt/notesSlides/notesSlide773.xml" ContentType="application/vnd.openxmlformats-officedocument.presentationml.notesSlide+xml"/>
  <Override PartName="/ppt/tags/tag824.xml" ContentType="application/vnd.openxmlformats-officedocument.presentationml.tags+xml"/>
  <Override PartName="/ppt/notesSlides/notesSlide774.xml" ContentType="application/vnd.openxmlformats-officedocument.presentationml.notesSlide+xml"/>
  <Override PartName="/ppt/tags/tag825.xml" ContentType="application/vnd.openxmlformats-officedocument.presentationml.tags+xml"/>
  <Override PartName="/ppt/notesSlides/notesSlide775.xml" ContentType="application/vnd.openxmlformats-officedocument.presentationml.notesSlide+xml"/>
  <Override PartName="/ppt/tags/tag826.xml" ContentType="application/vnd.openxmlformats-officedocument.presentationml.tags+xml"/>
  <Override PartName="/ppt/notesSlides/notesSlide776.xml" ContentType="application/vnd.openxmlformats-officedocument.presentationml.notesSlide+xml"/>
  <Override PartName="/ppt/tags/tag827.xml" ContentType="application/vnd.openxmlformats-officedocument.presentationml.tags+xml"/>
  <Override PartName="/ppt/notesSlides/notesSlide777.xml" ContentType="application/vnd.openxmlformats-officedocument.presentationml.notesSlide+xml"/>
  <Override PartName="/ppt/tags/tag828.xml" ContentType="application/vnd.openxmlformats-officedocument.presentationml.tags+xml"/>
  <Override PartName="/ppt/notesSlides/notesSlide778.xml" ContentType="application/vnd.openxmlformats-officedocument.presentationml.notesSlide+xml"/>
  <Override PartName="/ppt/tags/tag829.xml" ContentType="application/vnd.openxmlformats-officedocument.presentationml.tags+xml"/>
  <Override PartName="/ppt/notesSlides/notesSlide779.xml" ContentType="application/vnd.openxmlformats-officedocument.presentationml.notesSlide+xml"/>
  <Override PartName="/ppt/tags/tag830.xml" ContentType="application/vnd.openxmlformats-officedocument.presentationml.tags+xml"/>
  <Override PartName="/ppt/notesSlides/notesSlide780.xml" ContentType="application/vnd.openxmlformats-officedocument.presentationml.notesSlide+xml"/>
  <Override PartName="/ppt/tags/tag831.xml" ContentType="application/vnd.openxmlformats-officedocument.presentationml.tags+xml"/>
  <Override PartName="/ppt/notesSlides/notesSlide781.xml" ContentType="application/vnd.openxmlformats-officedocument.presentationml.notesSlide+xml"/>
  <Override PartName="/ppt/tags/tag832.xml" ContentType="application/vnd.openxmlformats-officedocument.presentationml.tags+xml"/>
  <Override PartName="/ppt/notesSlides/notesSlide782.xml" ContentType="application/vnd.openxmlformats-officedocument.presentationml.notesSlide+xml"/>
  <Override PartName="/ppt/tags/tag833.xml" ContentType="application/vnd.openxmlformats-officedocument.presentationml.tags+xml"/>
  <Override PartName="/ppt/notesSlides/notesSlide783.xml" ContentType="application/vnd.openxmlformats-officedocument.presentationml.notesSlide+xml"/>
  <Override PartName="/ppt/tags/tag834.xml" ContentType="application/vnd.openxmlformats-officedocument.presentationml.tags+xml"/>
  <Override PartName="/ppt/notesSlides/notesSlide784.xml" ContentType="application/vnd.openxmlformats-officedocument.presentationml.notesSlide+xml"/>
  <Override PartName="/ppt/tags/tag835.xml" ContentType="application/vnd.openxmlformats-officedocument.presentationml.tags+xml"/>
  <Override PartName="/ppt/notesSlides/notesSlide785.xml" ContentType="application/vnd.openxmlformats-officedocument.presentationml.notesSlide+xml"/>
  <Override PartName="/ppt/tags/tag836.xml" ContentType="application/vnd.openxmlformats-officedocument.presentationml.tags+xml"/>
  <Override PartName="/ppt/notesSlides/notesSlide786.xml" ContentType="application/vnd.openxmlformats-officedocument.presentationml.notesSlide+xml"/>
  <Override PartName="/ppt/tags/tag837.xml" ContentType="application/vnd.openxmlformats-officedocument.presentationml.tags+xml"/>
  <Override PartName="/ppt/notesSlides/notesSlide787.xml" ContentType="application/vnd.openxmlformats-officedocument.presentationml.notesSlide+xml"/>
  <Override PartName="/ppt/tags/tag838.xml" ContentType="application/vnd.openxmlformats-officedocument.presentationml.tags+xml"/>
  <Override PartName="/ppt/notesSlides/notesSlide788.xml" ContentType="application/vnd.openxmlformats-officedocument.presentationml.notesSlide+xml"/>
  <Override PartName="/ppt/tags/tag839.xml" ContentType="application/vnd.openxmlformats-officedocument.presentationml.tags+xml"/>
  <Override PartName="/ppt/notesSlides/notesSlide789.xml" ContentType="application/vnd.openxmlformats-officedocument.presentationml.notesSlide+xml"/>
  <Override PartName="/ppt/tags/tag840.xml" ContentType="application/vnd.openxmlformats-officedocument.presentationml.tags+xml"/>
  <Override PartName="/ppt/notesSlides/notesSlide790.xml" ContentType="application/vnd.openxmlformats-officedocument.presentationml.notesSlide+xml"/>
  <Override PartName="/ppt/tags/tag841.xml" ContentType="application/vnd.openxmlformats-officedocument.presentationml.tags+xml"/>
  <Override PartName="/ppt/notesSlides/notesSlide791.xml" ContentType="application/vnd.openxmlformats-officedocument.presentationml.notesSlide+xml"/>
  <Override PartName="/ppt/tags/tag842.xml" ContentType="application/vnd.openxmlformats-officedocument.presentationml.tags+xml"/>
  <Override PartName="/ppt/notesSlides/notesSlide792.xml" ContentType="application/vnd.openxmlformats-officedocument.presentationml.notesSlide+xml"/>
  <Override PartName="/ppt/tags/tag843.xml" ContentType="application/vnd.openxmlformats-officedocument.presentationml.tags+xml"/>
  <Override PartName="/ppt/notesSlides/notesSlide793.xml" ContentType="application/vnd.openxmlformats-officedocument.presentationml.notesSlide+xml"/>
  <Override PartName="/ppt/tags/tag844.xml" ContentType="application/vnd.openxmlformats-officedocument.presentationml.tags+xml"/>
  <Override PartName="/ppt/notesSlides/notesSlide794.xml" ContentType="application/vnd.openxmlformats-officedocument.presentationml.notesSlide+xml"/>
  <Override PartName="/ppt/tags/tag845.xml" ContentType="application/vnd.openxmlformats-officedocument.presentationml.tags+xml"/>
  <Override PartName="/ppt/notesSlides/notesSlide795.xml" ContentType="application/vnd.openxmlformats-officedocument.presentationml.notesSlide+xml"/>
  <Override PartName="/ppt/tags/tag846.xml" ContentType="application/vnd.openxmlformats-officedocument.presentationml.tags+xml"/>
  <Override PartName="/ppt/notesSlides/notesSlide796.xml" ContentType="application/vnd.openxmlformats-officedocument.presentationml.notesSlide+xml"/>
  <Override PartName="/ppt/tags/tag847.xml" ContentType="application/vnd.openxmlformats-officedocument.presentationml.tags+xml"/>
  <Override PartName="/ppt/notesSlides/notesSlide797.xml" ContentType="application/vnd.openxmlformats-officedocument.presentationml.notesSlide+xml"/>
  <Override PartName="/ppt/tags/tag848.xml" ContentType="application/vnd.openxmlformats-officedocument.presentationml.tags+xml"/>
  <Override PartName="/ppt/notesSlides/notesSlide798.xml" ContentType="application/vnd.openxmlformats-officedocument.presentationml.notesSlide+xml"/>
  <Override PartName="/ppt/tags/tag849.xml" ContentType="application/vnd.openxmlformats-officedocument.presentationml.tags+xml"/>
  <Override PartName="/ppt/notesSlides/notesSlide799.xml" ContentType="application/vnd.openxmlformats-officedocument.presentationml.notesSlide+xml"/>
  <Override PartName="/ppt/tags/tag850.xml" ContentType="application/vnd.openxmlformats-officedocument.presentationml.tags+xml"/>
  <Override PartName="/ppt/notesSlides/notesSlide800.xml" ContentType="application/vnd.openxmlformats-officedocument.presentationml.notesSlide+xml"/>
  <Override PartName="/ppt/tags/tag851.xml" ContentType="application/vnd.openxmlformats-officedocument.presentationml.tags+xml"/>
  <Override PartName="/ppt/notesSlides/notesSlide801.xml" ContentType="application/vnd.openxmlformats-officedocument.presentationml.notesSlide+xml"/>
  <Override PartName="/ppt/tags/tag852.xml" ContentType="application/vnd.openxmlformats-officedocument.presentationml.tags+xml"/>
  <Override PartName="/ppt/notesSlides/notesSlide802.xml" ContentType="application/vnd.openxmlformats-officedocument.presentationml.notesSlide+xml"/>
  <Override PartName="/ppt/tags/tag853.xml" ContentType="application/vnd.openxmlformats-officedocument.presentationml.tags+xml"/>
  <Override PartName="/ppt/notesSlides/notesSlide803.xml" ContentType="application/vnd.openxmlformats-officedocument.presentationml.notesSlide+xml"/>
  <Override PartName="/ppt/tags/tag854.xml" ContentType="application/vnd.openxmlformats-officedocument.presentationml.tags+xml"/>
  <Override PartName="/ppt/notesSlides/notesSlide804.xml" ContentType="application/vnd.openxmlformats-officedocument.presentationml.notesSlide+xml"/>
  <Override PartName="/ppt/tags/tag855.xml" ContentType="application/vnd.openxmlformats-officedocument.presentationml.tags+xml"/>
  <Override PartName="/ppt/notesSlides/notesSlide805.xml" ContentType="application/vnd.openxmlformats-officedocument.presentationml.notesSlide+xml"/>
  <Override PartName="/ppt/tags/tag856.xml" ContentType="application/vnd.openxmlformats-officedocument.presentationml.tags+xml"/>
  <Override PartName="/ppt/notesSlides/notesSlide806.xml" ContentType="application/vnd.openxmlformats-officedocument.presentationml.notesSlide+xml"/>
  <Override PartName="/ppt/tags/tag857.xml" ContentType="application/vnd.openxmlformats-officedocument.presentationml.tags+xml"/>
  <Override PartName="/ppt/notesSlides/notesSlide807.xml" ContentType="application/vnd.openxmlformats-officedocument.presentationml.notesSlide+xml"/>
  <Override PartName="/ppt/tags/tag858.xml" ContentType="application/vnd.openxmlformats-officedocument.presentationml.tags+xml"/>
  <Override PartName="/ppt/notesSlides/notesSlide808.xml" ContentType="application/vnd.openxmlformats-officedocument.presentationml.notesSlide+xml"/>
  <Override PartName="/ppt/tags/tag859.xml" ContentType="application/vnd.openxmlformats-officedocument.presentationml.tags+xml"/>
  <Override PartName="/ppt/notesSlides/notesSlide809.xml" ContentType="application/vnd.openxmlformats-officedocument.presentationml.notesSlide+xml"/>
  <Override PartName="/ppt/tags/tag860.xml" ContentType="application/vnd.openxmlformats-officedocument.presentationml.tags+xml"/>
  <Override PartName="/ppt/notesSlides/notesSlide810.xml" ContentType="application/vnd.openxmlformats-officedocument.presentationml.notesSlide+xml"/>
  <Override PartName="/ppt/tags/tag861.xml" ContentType="application/vnd.openxmlformats-officedocument.presentationml.tags+xml"/>
  <Override PartName="/ppt/notesSlides/notesSlide811.xml" ContentType="application/vnd.openxmlformats-officedocument.presentationml.notesSlide+xml"/>
  <Override PartName="/ppt/tags/tag862.xml" ContentType="application/vnd.openxmlformats-officedocument.presentationml.tags+xml"/>
  <Override PartName="/ppt/notesSlides/notesSlide812.xml" ContentType="application/vnd.openxmlformats-officedocument.presentationml.notesSlide+xml"/>
  <Override PartName="/ppt/tags/tag863.xml" ContentType="application/vnd.openxmlformats-officedocument.presentationml.tags+xml"/>
  <Override PartName="/ppt/notesSlides/notesSlide813.xml" ContentType="application/vnd.openxmlformats-officedocument.presentationml.notesSlide+xml"/>
  <Override PartName="/ppt/tags/tag864.xml" ContentType="application/vnd.openxmlformats-officedocument.presentationml.tags+xml"/>
  <Override PartName="/ppt/notesSlides/notesSlide814.xml" ContentType="application/vnd.openxmlformats-officedocument.presentationml.notesSlide+xml"/>
  <Override PartName="/ppt/tags/tag865.xml" ContentType="application/vnd.openxmlformats-officedocument.presentationml.tags+xml"/>
  <Override PartName="/ppt/notesSlides/notesSlide815.xml" ContentType="application/vnd.openxmlformats-officedocument.presentationml.notesSlide+xml"/>
  <Override PartName="/ppt/tags/tag866.xml" ContentType="application/vnd.openxmlformats-officedocument.presentationml.tags+xml"/>
  <Override PartName="/ppt/notesSlides/notesSlide816.xml" ContentType="application/vnd.openxmlformats-officedocument.presentationml.notesSlide+xml"/>
  <Override PartName="/ppt/tags/tag867.xml" ContentType="application/vnd.openxmlformats-officedocument.presentationml.tags+xml"/>
  <Override PartName="/ppt/notesSlides/notesSlide817.xml" ContentType="application/vnd.openxmlformats-officedocument.presentationml.notesSlide+xml"/>
  <Override PartName="/ppt/tags/tag868.xml" ContentType="application/vnd.openxmlformats-officedocument.presentationml.tags+xml"/>
  <Override PartName="/ppt/notesSlides/notesSlide818.xml" ContentType="application/vnd.openxmlformats-officedocument.presentationml.notesSlide+xml"/>
  <Override PartName="/ppt/tags/tag869.xml" ContentType="application/vnd.openxmlformats-officedocument.presentationml.tags+xml"/>
  <Override PartName="/ppt/notesSlides/notesSlide819.xml" ContentType="application/vnd.openxmlformats-officedocument.presentationml.notesSlide+xml"/>
  <Override PartName="/ppt/tags/tag870.xml" ContentType="application/vnd.openxmlformats-officedocument.presentationml.tags+xml"/>
  <Override PartName="/ppt/notesSlides/notesSlide820.xml" ContentType="application/vnd.openxmlformats-officedocument.presentationml.notesSlide+xml"/>
  <Override PartName="/ppt/tags/tag871.xml" ContentType="application/vnd.openxmlformats-officedocument.presentationml.tags+xml"/>
  <Override PartName="/ppt/notesSlides/notesSlide821.xml" ContentType="application/vnd.openxmlformats-officedocument.presentationml.notesSlide+xml"/>
  <Override PartName="/ppt/tags/tag872.xml" ContentType="application/vnd.openxmlformats-officedocument.presentationml.tags+xml"/>
  <Override PartName="/ppt/notesSlides/notesSlide822.xml" ContentType="application/vnd.openxmlformats-officedocument.presentationml.notesSlide+xml"/>
  <Override PartName="/ppt/tags/tag873.xml" ContentType="application/vnd.openxmlformats-officedocument.presentationml.tags+xml"/>
  <Override PartName="/ppt/notesSlides/notesSlide823.xml" ContentType="application/vnd.openxmlformats-officedocument.presentationml.notesSlide+xml"/>
  <Override PartName="/ppt/tags/tag874.xml" ContentType="application/vnd.openxmlformats-officedocument.presentationml.tags+xml"/>
  <Override PartName="/ppt/notesSlides/notesSlide824.xml" ContentType="application/vnd.openxmlformats-officedocument.presentationml.notesSlide+xml"/>
  <Override PartName="/ppt/tags/tag875.xml" ContentType="application/vnd.openxmlformats-officedocument.presentationml.tags+xml"/>
  <Override PartName="/ppt/notesSlides/notesSlide825.xml" ContentType="application/vnd.openxmlformats-officedocument.presentationml.notesSlide+xml"/>
  <Override PartName="/ppt/tags/tag876.xml" ContentType="application/vnd.openxmlformats-officedocument.presentationml.tags+xml"/>
  <Override PartName="/ppt/notesSlides/notesSlide826.xml" ContentType="application/vnd.openxmlformats-officedocument.presentationml.notesSlide+xml"/>
  <Override PartName="/ppt/tags/tag877.xml" ContentType="application/vnd.openxmlformats-officedocument.presentationml.tags+xml"/>
  <Override PartName="/ppt/notesSlides/notesSlide827.xml" ContentType="application/vnd.openxmlformats-officedocument.presentationml.notesSlide+xml"/>
  <Override PartName="/ppt/tags/tag878.xml" ContentType="application/vnd.openxmlformats-officedocument.presentationml.tags+xml"/>
  <Override PartName="/ppt/notesSlides/notesSlide828.xml" ContentType="application/vnd.openxmlformats-officedocument.presentationml.notesSlide+xml"/>
  <Override PartName="/ppt/tags/tag879.xml" ContentType="application/vnd.openxmlformats-officedocument.presentationml.tags+xml"/>
  <Override PartName="/ppt/notesSlides/notesSlide829.xml" ContentType="application/vnd.openxmlformats-officedocument.presentationml.notesSlide+xml"/>
  <Override PartName="/ppt/tags/tag880.xml" ContentType="application/vnd.openxmlformats-officedocument.presentationml.tags+xml"/>
  <Override PartName="/ppt/notesSlides/notesSlide830.xml" ContentType="application/vnd.openxmlformats-officedocument.presentationml.notesSlide+xml"/>
  <Override PartName="/ppt/tags/tag881.xml" ContentType="application/vnd.openxmlformats-officedocument.presentationml.tags+xml"/>
  <Override PartName="/ppt/notesSlides/notesSlide831.xml" ContentType="application/vnd.openxmlformats-officedocument.presentationml.notesSlide+xml"/>
  <Override PartName="/ppt/tags/tag882.xml" ContentType="application/vnd.openxmlformats-officedocument.presentationml.tags+xml"/>
  <Override PartName="/ppt/notesSlides/notesSlide832.xml" ContentType="application/vnd.openxmlformats-officedocument.presentationml.notesSlide+xml"/>
  <Override PartName="/ppt/tags/tag883.xml" ContentType="application/vnd.openxmlformats-officedocument.presentationml.tags+xml"/>
  <Override PartName="/ppt/notesSlides/notesSlide833.xml" ContentType="application/vnd.openxmlformats-officedocument.presentationml.notesSlide+xml"/>
  <Override PartName="/ppt/tags/tag884.xml" ContentType="application/vnd.openxmlformats-officedocument.presentationml.tags+xml"/>
  <Override PartName="/ppt/notesSlides/notesSlide834.xml" ContentType="application/vnd.openxmlformats-officedocument.presentationml.notesSlide+xml"/>
  <Override PartName="/ppt/tags/tag885.xml" ContentType="application/vnd.openxmlformats-officedocument.presentationml.tags+xml"/>
  <Override PartName="/ppt/notesSlides/notesSlide835.xml" ContentType="application/vnd.openxmlformats-officedocument.presentationml.notesSlide+xml"/>
  <Override PartName="/ppt/tags/tag886.xml" ContentType="application/vnd.openxmlformats-officedocument.presentationml.tags+xml"/>
  <Override PartName="/ppt/notesSlides/notesSlide836.xml" ContentType="application/vnd.openxmlformats-officedocument.presentationml.notesSlide+xml"/>
  <Override PartName="/ppt/tags/tag887.xml" ContentType="application/vnd.openxmlformats-officedocument.presentationml.tags+xml"/>
  <Override PartName="/ppt/notesSlides/notesSlide837.xml" ContentType="application/vnd.openxmlformats-officedocument.presentationml.notesSlide+xml"/>
  <Override PartName="/ppt/tags/tag888.xml" ContentType="application/vnd.openxmlformats-officedocument.presentationml.tags+xml"/>
  <Override PartName="/ppt/notesSlides/notesSlide838.xml" ContentType="application/vnd.openxmlformats-officedocument.presentationml.notesSlide+xml"/>
  <Override PartName="/ppt/tags/tag889.xml" ContentType="application/vnd.openxmlformats-officedocument.presentationml.tags+xml"/>
  <Override PartName="/ppt/notesSlides/notesSlide839.xml" ContentType="application/vnd.openxmlformats-officedocument.presentationml.notesSlide+xml"/>
  <Override PartName="/ppt/tags/tag890.xml" ContentType="application/vnd.openxmlformats-officedocument.presentationml.tags+xml"/>
  <Override PartName="/ppt/notesSlides/notesSlide840.xml" ContentType="application/vnd.openxmlformats-officedocument.presentationml.notesSlide+xml"/>
  <Override PartName="/ppt/tags/tag891.xml" ContentType="application/vnd.openxmlformats-officedocument.presentationml.tags+xml"/>
  <Override PartName="/ppt/notesSlides/notesSlide841.xml" ContentType="application/vnd.openxmlformats-officedocument.presentationml.notesSlide+xml"/>
  <Override PartName="/ppt/tags/tag892.xml" ContentType="application/vnd.openxmlformats-officedocument.presentationml.tags+xml"/>
  <Override PartName="/ppt/notesSlides/notesSlide842.xml" ContentType="application/vnd.openxmlformats-officedocument.presentationml.notesSlide+xml"/>
  <Override PartName="/ppt/tags/tag893.xml" ContentType="application/vnd.openxmlformats-officedocument.presentationml.tags+xml"/>
  <Override PartName="/ppt/notesSlides/notesSlide843.xml" ContentType="application/vnd.openxmlformats-officedocument.presentationml.notesSlide+xml"/>
  <Override PartName="/ppt/tags/tag894.xml" ContentType="application/vnd.openxmlformats-officedocument.presentationml.tags+xml"/>
  <Override PartName="/ppt/notesSlides/notesSlide844.xml" ContentType="application/vnd.openxmlformats-officedocument.presentationml.notesSlide+xml"/>
  <Override PartName="/ppt/tags/tag895.xml" ContentType="application/vnd.openxmlformats-officedocument.presentationml.tags+xml"/>
  <Override PartName="/ppt/notesSlides/notesSlide845.xml" ContentType="application/vnd.openxmlformats-officedocument.presentationml.notesSlide+xml"/>
  <Override PartName="/ppt/tags/tag896.xml" ContentType="application/vnd.openxmlformats-officedocument.presentationml.tags+xml"/>
  <Override PartName="/ppt/notesSlides/notesSlide846.xml" ContentType="application/vnd.openxmlformats-officedocument.presentationml.notesSlide+xml"/>
  <Override PartName="/ppt/tags/tag897.xml" ContentType="application/vnd.openxmlformats-officedocument.presentationml.tags+xml"/>
  <Override PartName="/ppt/notesSlides/notesSlide847.xml" ContentType="application/vnd.openxmlformats-officedocument.presentationml.notesSlide+xml"/>
  <Override PartName="/ppt/tags/tag898.xml" ContentType="application/vnd.openxmlformats-officedocument.presentationml.tags+xml"/>
  <Override PartName="/ppt/notesSlides/notesSlide848.xml" ContentType="application/vnd.openxmlformats-officedocument.presentationml.notesSlide+xml"/>
  <Override PartName="/ppt/tags/tag899.xml" ContentType="application/vnd.openxmlformats-officedocument.presentationml.tags+xml"/>
  <Override PartName="/ppt/notesSlides/notesSlide849.xml" ContentType="application/vnd.openxmlformats-officedocument.presentationml.notesSlide+xml"/>
  <Override PartName="/ppt/tags/tag900.xml" ContentType="application/vnd.openxmlformats-officedocument.presentationml.tags+xml"/>
  <Override PartName="/ppt/notesSlides/notesSlide850.xml" ContentType="application/vnd.openxmlformats-officedocument.presentationml.notesSlide+xml"/>
  <Override PartName="/ppt/tags/tag901.xml" ContentType="application/vnd.openxmlformats-officedocument.presentationml.tags+xml"/>
  <Override PartName="/ppt/notesSlides/notesSlide851.xml" ContentType="application/vnd.openxmlformats-officedocument.presentationml.notesSlide+xml"/>
  <Override PartName="/ppt/tags/tag902.xml" ContentType="application/vnd.openxmlformats-officedocument.presentationml.tags+xml"/>
  <Override PartName="/ppt/notesSlides/notesSlide852.xml" ContentType="application/vnd.openxmlformats-officedocument.presentationml.notesSlide+xml"/>
  <Override PartName="/ppt/tags/tag903.xml" ContentType="application/vnd.openxmlformats-officedocument.presentationml.tags+xml"/>
  <Override PartName="/ppt/notesSlides/notesSlide853.xml" ContentType="application/vnd.openxmlformats-officedocument.presentationml.notesSlide+xml"/>
  <Override PartName="/ppt/tags/tag904.xml" ContentType="application/vnd.openxmlformats-officedocument.presentationml.tags+xml"/>
  <Override PartName="/ppt/notesSlides/notesSlide854.xml" ContentType="application/vnd.openxmlformats-officedocument.presentationml.notesSlide+xml"/>
  <Override PartName="/ppt/tags/tag905.xml" ContentType="application/vnd.openxmlformats-officedocument.presentationml.tags+xml"/>
  <Override PartName="/ppt/notesSlides/notesSlide855.xml" ContentType="application/vnd.openxmlformats-officedocument.presentationml.notesSlide+xml"/>
  <Override PartName="/ppt/tags/tag906.xml" ContentType="application/vnd.openxmlformats-officedocument.presentationml.tags+xml"/>
  <Override PartName="/ppt/notesSlides/notesSlide856.xml" ContentType="application/vnd.openxmlformats-officedocument.presentationml.notesSlide+xml"/>
  <Override PartName="/ppt/tags/tag907.xml" ContentType="application/vnd.openxmlformats-officedocument.presentationml.tags+xml"/>
  <Override PartName="/ppt/notesSlides/notesSlide857.xml" ContentType="application/vnd.openxmlformats-officedocument.presentationml.notesSlide+xml"/>
  <Override PartName="/ppt/tags/tag908.xml" ContentType="application/vnd.openxmlformats-officedocument.presentationml.tags+xml"/>
  <Override PartName="/ppt/notesSlides/notesSlide858.xml" ContentType="application/vnd.openxmlformats-officedocument.presentationml.notesSlide+xml"/>
  <Override PartName="/ppt/tags/tag909.xml" ContentType="application/vnd.openxmlformats-officedocument.presentationml.tags+xml"/>
  <Override PartName="/ppt/notesSlides/notesSlide859.xml" ContentType="application/vnd.openxmlformats-officedocument.presentationml.notesSlide+xml"/>
  <Override PartName="/ppt/tags/tag910.xml" ContentType="application/vnd.openxmlformats-officedocument.presentationml.tags+xml"/>
  <Override PartName="/ppt/notesSlides/notesSlide860.xml" ContentType="application/vnd.openxmlformats-officedocument.presentationml.notesSlide+xml"/>
  <Override PartName="/ppt/tags/tag911.xml" ContentType="application/vnd.openxmlformats-officedocument.presentationml.tags+xml"/>
  <Override PartName="/ppt/notesSlides/notesSlide861.xml" ContentType="application/vnd.openxmlformats-officedocument.presentationml.notesSlide+xml"/>
  <Override PartName="/ppt/tags/tag912.xml" ContentType="application/vnd.openxmlformats-officedocument.presentationml.tags+xml"/>
  <Override PartName="/ppt/notesSlides/notesSlide862.xml" ContentType="application/vnd.openxmlformats-officedocument.presentationml.notesSlide+xml"/>
  <Override PartName="/ppt/tags/tag913.xml" ContentType="application/vnd.openxmlformats-officedocument.presentationml.tags+xml"/>
  <Override PartName="/ppt/notesSlides/notesSlide863.xml" ContentType="application/vnd.openxmlformats-officedocument.presentationml.notesSlide+xml"/>
  <Override PartName="/ppt/tags/tag914.xml" ContentType="application/vnd.openxmlformats-officedocument.presentationml.tags+xml"/>
  <Override PartName="/ppt/notesSlides/notesSlide864.xml" ContentType="application/vnd.openxmlformats-officedocument.presentationml.notesSlide+xml"/>
  <Override PartName="/ppt/tags/tag915.xml" ContentType="application/vnd.openxmlformats-officedocument.presentationml.tags+xml"/>
  <Override PartName="/ppt/notesSlides/notesSlide865.xml" ContentType="application/vnd.openxmlformats-officedocument.presentationml.notesSlide+xml"/>
  <Override PartName="/ppt/tags/tag916.xml" ContentType="application/vnd.openxmlformats-officedocument.presentationml.tags+xml"/>
  <Override PartName="/ppt/notesSlides/notesSlide866.xml" ContentType="application/vnd.openxmlformats-officedocument.presentationml.notesSlide+xml"/>
  <Override PartName="/ppt/tags/tag917.xml" ContentType="application/vnd.openxmlformats-officedocument.presentationml.tags+xml"/>
  <Override PartName="/ppt/notesSlides/notesSlide867.xml" ContentType="application/vnd.openxmlformats-officedocument.presentationml.notesSlide+xml"/>
  <Override PartName="/ppt/tags/tag918.xml" ContentType="application/vnd.openxmlformats-officedocument.presentationml.tags+xml"/>
  <Override PartName="/ppt/notesSlides/notesSlide868.xml" ContentType="application/vnd.openxmlformats-officedocument.presentationml.notesSlide+xml"/>
  <Override PartName="/ppt/tags/tag919.xml" ContentType="application/vnd.openxmlformats-officedocument.presentationml.tags+xml"/>
  <Override PartName="/ppt/notesSlides/notesSlide869.xml" ContentType="application/vnd.openxmlformats-officedocument.presentationml.notesSlide+xml"/>
  <Override PartName="/ppt/tags/tag920.xml" ContentType="application/vnd.openxmlformats-officedocument.presentationml.tags+xml"/>
  <Override PartName="/ppt/notesSlides/notesSlide870.xml" ContentType="application/vnd.openxmlformats-officedocument.presentationml.notesSlide+xml"/>
  <Override PartName="/ppt/tags/tag921.xml" ContentType="application/vnd.openxmlformats-officedocument.presentationml.tags+xml"/>
  <Override PartName="/ppt/notesSlides/notesSlide871.xml" ContentType="application/vnd.openxmlformats-officedocument.presentationml.notesSlide+xml"/>
  <Override PartName="/ppt/tags/tag922.xml" ContentType="application/vnd.openxmlformats-officedocument.presentationml.tags+xml"/>
  <Override PartName="/ppt/notesSlides/notesSlide872.xml" ContentType="application/vnd.openxmlformats-officedocument.presentationml.notesSlide+xml"/>
  <Override PartName="/ppt/tags/tag923.xml" ContentType="application/vnd.openxmlformats-officedocument.presentationml.tags+xml"/>
  <Override PartName="/ppt/notesSlides/notesSlide873.xml" ContentType="application/vnd.openxmlformats-officedocument.presentationml.notesSlide+xml"/>
  <Override PartName="/ppt/tags/tag924.xml" ContentType="application/vnd.openxmlformats-officedocument.presentationml.tags+xml"/>
  <Override PartName="/ppt/notesSlides/notesSlide874.xml" ContentType="application/vnd.openxmlformats-officedocument.presentationml.notesSlide+xml"/>
  <Override PartName="/ppt/tags/tag925.xml" ContentType="application/vnd.openxmlformats-officedocument.presentationml.tags+xml"/>
  <Override PartName="/ppt/notesSlides/notesSlide875.xml" ContentType="application/vnd.openxmlformats-officedocument.presentationml.notesSlide+xml"/>
  <Override PartName="/ppt/tags/tag926.xml" ContentType="application/vnd.openxmlformats-officedocument.presentationml.tags+xml"/>
  <Override PartName="/ppt/notesSlides/notesSlide876.xml" ContentType="application/vnd.openxmlformats-officedocument.presentationml.notesSlide+xml"/>
  <Override PartName="/ppt/tags/tag927.xml" ContentType="application/vnd.openxmlformats-officedocument.presentationml.tags+xml"/>
  <Override PartName="/ppt/notesSlides/notesSlide877.xml" ContentType="application/vnd.openxmlformats-officedocument.presentationml.notesSlide+xml"/>
  <Override PartName="/ppt/tags/tag928.xml" ContentType="application/vnd.openxmlformats-officedocument.presentationml.tags+xml"/>
  <Override PartName="/ppt/notesSlides/notesSlide878.xml" ContentType="application/vnd.openxmlformats-officedocument.presentationml.notesSlide+xml"/>
  <Override PartName="/ppt/tags/tag929.xml" ContentType="application/vnd.openxmlformats-officedocument.presentationml.tags+xml"/>
  <Override PartName="/ppt/notesSlides/notesSlide879.xml" ContentType="application/vnd.openxmlformats-officedocument.presentationml.notesSlide+xml"/>
  <Override PartName="/ppt/tags/tag930.xml" ContentType="application/vnd.openxmlformats-officedocument.presentationml.tags+xml"/>
  <Override PartName="/ppt/notesSlides/notesSlide880.xml" ContentType="application/vnd.openxmlformats-officedocument.presentationml.notesSlide+xml"/>
  <Override PartName="/ppt/tags/tag931.xml" ContentType="application/vnd.openxmlformats-officedocument.presentationml.tags+xml"/>
  <Override PartName="/ppt/notesSlides/notesSlide881.xml" ContentType="application/vnd.openxmlformats-officedocument.presentationml.notesSlide+xml"/>
  <Override PartName="/ppt/tags/tag932.xml" ContentType="application/vnd.openxmlformats-officedocument.presentationml.tags+xml"/>
  <Override PartName="/ppt/notesSlides/notesSlide882.xml" ContentType="application/vnd.openxmlformats-officedocument.presentationml.notesSlide+xml"/>
  <Override PartName="/ppt/tags/tag933.xml" ContentType="application/vnd.openxmlformats-officedocument.presentationml.tags+xml"/>
  <Override PartName="/ppt/notesSlides/notesSlide883.xml" ContentType="application/vnd.openxmlformats-officedocument.presentationml.notesSlide+xml"/>
  <Override PartName="/ppt/tags/tag934.xml" ContentType="application/vnd.openxmlformats-officedocument.presentationml.tags+xml"/>
  <Override PartName="/ppt/notesSlides/notesSlide884.xml" ContentType="application/vnd.openxmlformats-officedocument.presentationml.notesSlide+xml"/>
  <Override PartName="/ppt/tags/tag935.xml" ContentType="application/vnd.openxmlformats-officedocument.presentationml.tags+xml"/>
  <Override PartName="/ppt/notesSlides/notesSlide885.xml" ContentType="application/vnd.openxmlformats-officedocument.presentationml.notesSlide+xml"/>
  <Override PartName="/ppt/tags/tag936.xml" ContentType="application/vnd.openxmlformats-officedocument.presentationml.tags+xml"/>
  <Override PartName="/ppt/notesSlides/notesSlide886.xml" ContentType="application/vnd.openxmlformats-officedocument.presentationml.notesSlide+xml"/>
  <Override PartName="/ppt/tags/tag937.xml" ContentType="application/vnd.openxmlformats-officedocument.presentationml.tags+xml"/>
  <Override PartName="/ppt/notesSlides/notesSlide887.xml" ContentType="application/vnd.openxmlformats-officedocument.presentationml.notesSlide+xml"/>
  <Override PartName="/ppt/tags/tag938.xml" ContentType="application/vnd.openxmlformats-officedocument.presentationml.tags+xml"/>
  <Override PartName="/ppt/notesSlides/notesSlide888.xml" ContentType="application/vnd.openxmlformats-officedocument.presentationml.notesSlide+xml"/>
  <Override PartName="/ppt/tags/tag939.xml" ContentType="application/vnd.openxmlformats-officedocument.presentationml.tags+xml"/>
  <Override PartName="/ppt/notesSlides/notesSlide889.xml" ContentType="application/vnd.openxmlformats-officedocument.presentationml.notesSlide+xml"/>
  <Override PartName="/ppt/tags/tag940.xml" ContentType="application/vnd.openxmlformats-officedocument.presentationml.tags+xml"/>
  <Override PartName="/ppt/notesSlides/notesSlide890.xml" ContentType="application/vnd.openxmlformats-officedocument.presentationml.notesSlide+xml"/>
  <Override PartName="/ppt/tags/tag941.xml" ContentType="application/vnd.openxmlformats-officedocument.presentationml.tags+xml"/>
  <Override PartName="/ppt/notesSlides/notesSlide891.xml" ContentType="application/vnd.openxmlformats-officedocument.presentationml.notesSlide+xml"/>
  <Override PartName="/ppt/tags/tag942.xml" ContentType="application/vnd.openxmlformats-officedocument.presentationml.tags+xml"/>
  <Override PartName="/ppt/notesSlides/notesSlide892.xml" ContentType="application/vnd.openxmlformats-officedocument.presentationml.notesSlide+xml"/>
  <Override PartName="/ppt/tags/tag943.xml" ContentType="application/vnd.openxmlformats-officedocument.presentationml.tags+xml"/>
  <Override PartName="/ppt/notesSlides/notesSlide893.xml" ContentType="application/vnd.openxmlformats-officedocument.presentationml.notesSlide+xml"/>
  <Override PartName="/ppt/tags/tag944.xml" ContentType="application/vnd.openxmlformats-officedocument.presentationml.tags+xml"/>
  <Override PartName="/ppt/notesSlides/notesSlide894.xml" ContentType="application/vnd.openxmlformats-officedocument.presentationml.notesSlide+xml"/>
  <Override PartName="/ppt/tags/tag945.xml" ContentType="application/vnd.openxmlformats-officedocument.presentationml.tags+xml"/>
  <Override PartName="/ppt/notesSlides/notesSlide895.xml" ContentType="application/vnd.openxmlformats-officedocument.presentationml.notesSlide+xml"/>
  <Override PartName="/ppt/tags/tag946.xml" ContentType="application/vnd.openxmlformats-officedocument.presentationml.tags+xml"/>
  <Override PartName="/ppt/notesSlides/notesSlide896.xml" ContentType="application/vnd.openxmlformats-officedocument.presentationml.notesSlide+xml"/>
  <Override PartName="/ppt/tags/tag947.xml" ContentType="application/vnd.openxmlformats-officedocument.presentationml.tags+xml"/>
  <Override PartName="/ppt/notesSlides/notesSlide897.xml" ContentType="application/vnd.openxmlformats-officedocument.presentationml.notesSlide+xml"/>
  <Override PartName="/ppt/tags/tag948.xml" ContentType="application/vnd.openxmlformats-officedocument.presentationml.tags+xml"/>
  <Override PartName="/ppt/notesSlides/notesSlide898.xml" ContentType="application/vnd.openxmlformats-officedocument.presentationml.notesSlide+xml"/>
  <Override PartName="/ppt/tags/tag949.xml" ContentType="application/vnd.openxmlformats-officedocument.presentationml.tags+xml"/>
  <Override PartName="/ppt/notesSlides/notesSlide899.xml" ContentType="application/vnd.openxmlformats-officedocument.presentationml.notesSlide+xml"/>
  <Override PartName="/ppt/tags/tag950.xml" ContentType="application/vnd.openxmlformats-officedocument.presentationml.tags+xml"/>
  <Override PartName="/ppt/notesSlides/notesSlide900.xml" ContentType="application/vnd.openxmlformats-officedocument.presentationml.notesSlide+xml"/>
  <Override PartName="/ppt/tags/tag951.xml" ContentType="application/vnd.openxmlformats-officedocument.presentationml.tags+xml"/>
  <Override PartName="/ppt/notesSlides/notesSlide901.xml" ContentType="application/vnd.openxmlformats-officedocument.presentationml.notesSlide+xml"/>
  <Override PartName="/ppt/tags/tag952.xml" ContentType="application/vnd.openxmlformats-officedocument.presentationml.tags+xml"/>
  <Override PartName="/ppt/notesSlides/notesSlide902.xml" ContentType="application/vnd.openxmlformats-officedocument.presentationml.notesSlide+xml"/>
  <Override PartName="/ppt/tags/tag953.xml" ContentType="application/vnd.openxmlformats-officedocument.presentationml.tags+xml"/>
  <Override PartName="/ppt/notesSlides/notesSlide903.xml" ContentType="application/vnd.openxmlformats-officedocument.presentationml.notesSlide+xml"/>
  <Override PartName="/ppt/tags/tag954.xml" ContentType="application/vnd.openxmlformats-officedocument.presentationml.tags+xml"/>
  <Override PartName="/ppt/notesSlides/notesSlide904.xml" ContentType="application/vnd.openxmlformats-officedocument.presentationml.notesSlide+xml"/>
  <Override PartName="/ppt/tags/tag955.xml" ContentType="application/vnd.openxmlformats-officedocument.presentationml.tags+xml"/>
  <Override PartName="/ppt/notesSlides/notesSlide905.xml" ContentType="application/vnd.openxmlformats-officedocument.presentationml.notesSlide+xml"/>
  <Override PartName="/ppt/tags/tag956.xml" ContentType="application/vnd.openxmlformats-officedocument.presentationml.tags+xml"/>
  <Override PartName="/ppt/notesSlides/notesSlide906.xml" ContentType="application/vnd.openxmlformats-officedocument.presentationml.notesSlide+xml"/>
  <Override PartName="/ppt/tags/tag957.xml" ContentType="application/vnd.openxmlformats-officedocument.presentationml.tags+xml"/>
  <Override PartName="/ppt/notesSlides/notesSlide907.xml" ContentType="application/vnd.openxmlformats-officedocument.presentationml.notesSlide+xml"/>
  <Override PartName="/ppt/tags/tag958.xml" ContentType="application/vnd.openxmlformats-officedocument.presentationml.tags+xml"/>
  <Override PartName="/ppt/notesSlides/notesSlide908.xml" ContentType="application/vnd.openxmlformats-officedocument.presentationml.notesSlide+xml"/>
  <Override PartName="/ppt/tags/tag959.xml" ContentType="application/vnd.openxmlformats-officedocument.presentationml.tags+xml"/>
  <Override PartName="/ppt/notesSlides/notesSlide909.xml" ContentType="application/vnd.openxmlformats-officedocument.presentationml.notesSlide+xml"/>
  <Override PartName="/ppt/tags/tag960.xml" ContentType="application/vnd.openxmlformats-officedocument.presentationml.tags+xml"/>
  <Override PartName="/ppt/notesSlides/notesSlide910.xml" ContentType="application/vnd.openxmlformats-officedocument.presentationml.notesSlide+xml"/>
  <Override PartName="/ppt/tags/tag961.xml" ContentType="application/vnd.openxmlformats-officedocument.presentationml.tags+xml"/>
  <Override PartName="/ppt/notesSlides/notesSlide911.xml" ContentType="application/vnd.openxmlformats-officedocument.presentationml.notesSlide+xml"/>
  <Override PartName="/ppt/tags/tag962.xml" ContentType="application/vnd.openxmlformats-officedocument.presentationml.tags+xml"/>
  <Override PartName="/ppt/notesSlides/notesSlide912.xml" ContentType="application/vnd.openxmlformats-officedocument.presentationml.notesSlide+xml"/>
  <Override PartName="/ppt/tags/tag963.xml" ContentType="application/vnd.openxmlformats-officedocument.presentationml.tags+xml"/>
  <Override PartName="/ppt/notesSlides/notesSlide913.xml" ContentType="application/vnd.openxmlformats-officedocument.presentationml.notesSlide+xml"/>
  <Override PartName="/ppt/tags/tag964.xml" ContentType="application/vnd.openxmlformats-officedocument.presentationml.tags+xml"/>
  <Override PartName="/ppt/notesSlides/notesSlide914.xml" ContentType="application/vnd.openxmlformats-officedocument.presentationml.notesSlide+xml"/>
  <Override PartName="/ppt/tags/tag965.xml" ContentType="application/vnd.openxmlformats-officedocument.presentationml.tags+xml"/>
  <Override PartName="/ppt/notesSlides/notesSlide915.xml" ContentType="application/vnd.openxmlformats-officedocument.presentationml.notesSlide+xml"/>
  <Override PartName="/ppt/tags/tag966.xml" ContentType="application/vnd.openxmlformats-officedocument.presentationml.tags+xml"/>
  <Override PartName="/ppt/notesSlides/notesSlide916.xml" ContentType="application/vnd.openxmlformats-officedocument.presentationml.notesSlide+xml"/>
  <Override PartName="/ppt/tags/tag967.xml" ContentType="application/vnd.openxmlformats-officedocument.presentationml.tags+xml"/>
  <Override PartName="/ppt/notesSlides/notesSlide917.xml" ContentType="application/vnd.openxmlformats-officedocument.presentationml.notesSlide+xml"/>
  <Override PartName="/ppt/tags/tag968.xml" ContentType="application/vnd.openxmlformats-officedocument.presentationml.tags+xml"/>
  <Override PartName="/ppt/notesSlides/notesSlide918.xml" ContentType="application/vnd.openxmlformats-officedocument.presentationml.notesSlide+xml"/>
  <Override PartName="/ppt/tags/tag969.xml" ContentType="application/vnd.openxmlformats-officedocument.presentationml.tags+xml"/>
  <Override PartName="/ppt/notesSlides/notesSlide919.xml" ContentType="application/vnd.openxmlformats-officedocument.presentationml.notesSlide+xml"/>
  <Override PartName="/ppt/tags/tag970.xml" ContentType="application/vnd.openxmlformats-officedocument.presentationml.tags+xml"/>
  <Override PartName="/ppt/notesSlides/notesSlide920.xml" ContentType="application/vnd.openxmlformats-officedocument.presentationml.notesSlide+xml"/>
  <Override PartName="/ppt/tags/tag971.xml" ContentType="application/vnd.openxmlformats-officedocument.presentationml.tags+xml"/>
  <Override PartName="/ppt/notesSlides/notesSlide921.xml" ContentType="application/vnd.openxmlformats-officedocument.presentationml.notesSlide+xml"/>
  <Override PartName="/ppt/tags/tag972.xml" ContentType="application/vnd.openxmlformats-officedocument.presentationml.tags+xml"/>
  <Override PartName="/ppt/notesSlides/notesSlide922.xml" ContentType="application/vnd.openxmlformats-officedocument.presentationml.notesSlide+xml"/>
  <Override PartName="/ppt/tags/tag973.xml" ContentType="application/vnd.openxmlformats-officedocument.presentationml.tags+xml"/>
  <Override PartName="/ppt/notesSlides/notesSlide923.xml" ContentType="application/vnd.openxmlformats-officedocument.presentationml.notesSlide+xml"/>
  <Override PartName="/ppt/tags/tag974.xml" ContentType="application/vnd.openxmlformats-officedocument.presentationml.tags+xml"/>
  <Override PartName="/ppt/notesSlides/notesSlide924.xml" ContentType="application/vnd.openxmlformats-officedocument.presentationml.notesSlide+xml"/>
  <Override PartName="/ppt/tags/tag975.xml" ContentType="application/vnd.openxmlformats-officedocument.presentationml.tags+xml"/>
  <Override PartName="/ppt/notesSlides/notesSlide925.xml" ContentType="application/vnd.openxmlformats-officedocument.presentationml.notesSlide+xml"/>
  <Override PartName="/ppt/tags/tag976.xml" ContentType="application/vnd.openxmlformats-officedocument.presentationml.tags+xml"/>
  <Override PartName="/ppt/notesSlides/notesSlide926.xml" ContentType="application/vnd.openxmlformats-officedocument.presentationml.notesSlide+xml"/>
  <Override PartName="/ppt/tags/tag977.xml" ContentType="application/vnd.openxmlformats-officedocument.presentationml.tags+xml"/>
  <Override PartName="/ppt/notesSlides/notesSlide927.xml" ContentType="application/vnd.openxmlformats-officedocument.presentationml.notesSlide+xml"/>
  <Override PartName="/ppt/tags/tag978.xml" ContentType="application/vnd.openxmlformats-officedocument.presentationml.tags+xml"/>
  <Override PartName="/ppt/notesSlides/notesSlide928.xml" ContentType="application/vnd.openxmlformats-officedocument.presentationml.notesSlide+xml"/>
  <Override PartName="/ppt/tags/tag979.xml" ContentType="application/vnd.openxmlformats-officedocument.presentationml.tags+xml"/>
  <Override PartName="/ppt/notesSlides/notesSlide929.xml" ContentType="application/vnd.openxmlformats-officedocument.presentationml.notesSlide+xml"/>
  <Override PartName="/ppt/tags/tag980.xml" ContentType="application/vnd.openxmlformats-officedocument.presentationml.tags+xml"/>
  <Override PartName="/ppt/notesSlides/notesSlide930.xml" ContentType="application/vnd.openxmlformats-officedocument.presentationml.notesSlide+xml"/>
  <Override PartName="/ppt/tags/tag981.xml" ContentType="application/vnd.openxmlformats-officedocument.presentationml.tags+xml"/>
  <Override PartName="/ppt/notesSlides/notesSlide931.xml" ContentType="application/vnd.openxmlformats-officedocument.presentationml.notesSlide+xml"/>
  <Override PartName="/ppt/tags/tag982.xml" ContentType="application/vnd.openxmlformats-officedocument.presentationml.tags+xml"/>
  <Override PartName="/ppt/notesSlides/notesSlide932.xml" ContentType="application/vnd.openxmlformats-officedocument.presentationml.notesSlide+xml"/>
  <Override PartName="/ppt/tags/tag983.xml" ContentType="application/vnd.openxmlformats-officedocument.presentationml.tags+xml"/>
  <Override PartName="/ppt/notesSlides/notesSlide933.xml" ContentType="application/vnd.openxmlformats-officedocument.presentationml.notesSlide+xml"/>
  <Override PartName="/ppt/tags/tag984.xml" ContentType="application/vnd.openxmlformats-officedocument.presentationml.tags+xml"/>
  <Override PartName="/ppt/notesSlides/notesSlide934.xml" ContentType="application/vnd.openxmlformats-officedocument.presentationml.notesSlide+xml"/>
  <Override PartName="/ppt/tags/tag985.xml" ContentType="application/vnd.openxmlformats-officedocument.presentationml.tags+xml"/>
  <Override PartName="/ppt/notesSlides/notesSlide935.xml" ContentType="application/vnd.openxmlformats-officedocument.presentationml.notesSlide+xml"/>
  <Override PartName="/ppt/tags/tag986.xml" ContentType="application/vnd.openxmlformats-officedocument.presentationml.tags+xml"/>
  <Override PartName="/ppt/notesSlides/notesSlide936.xml" ContentType="application/vnd.openxmlformats-officedocument.presentationml.notesSlide+xml"/>
  <Override PartName="/ppt/tags/tag987.xml" ContentType="application/vnd.openxmlformats-officedocument.presentationml.tags+xml"/>
  <Override PartName="/ppt/notesSlides/notesSlide937.xml" ContentType="application/vnd.openxmlformats-officedocument.presentationml.notesSlide+xml"/>
  <Override PartName="/ppt/tags/tag988.xml" ContentType="application/vnd.openxmlformats-officedocument.presentationml.tags+xml"/>
  <Override PartName="/ppt/notesSlides/notesSlide938.xml" ContentType="application/vnd.openxmlformats-officedocument.presentationml.notesSlide+xml"/>
  <Override PartName="/ppt/tags/tag989.xml" ContentType="application/vnd.openxmlformats-officedocument.presentationml.tags+xml"/>
  <Override PartName="/ppt/notesSlides/notesSlide939.xml" ContentType="application/vnd.openxmlformats-officedocument.presentationml.notesSlide+xml"/>
  <Override PartName="/ppt/tags/tag990.xml" ContentType="application/vnd.openxmlformats-officedocument.presentationml.tags+xml"/>
  <Override PartName="/ppt/notesSlides/notesSlide940.xml" ContentType="application/vnd.openxmlformats-officedocument.presentationml.notesSlide+xml"/>
  <Override PartName="/ppt/tags/tag991.xml" ContentType="application/vnd.openxmlformats-officedocument.presentationml.tags+xml"/>
  <Override PartName="/ppt/notesSlides/notesSlide941.xml" ContentType="application/vnd.openxmlformats-officedocument.presentationml.notesSlide+xml"/>
  <Override PartName="/ppt/tags/tag992.xml" ContentType="application/vnd.openxmlformats-officedocument.presentationml.tags+xml"/>
  <Override PartName="/ppt/notesSlides/notesSlide942.xml" ContentType="application/vnd.openxmlformats-officedocument.presentationml.notesSlide+xml"/>
  <Override PartName="/ppt/tags/tag993.xml" ContentType="application/vnd.openxmlformats-officedocument.presentationml.tags+xml"/>
  <Override PartName="/ppt/notesSlides/notesSlide943.xml" ContentType="application/vnd.openxmlformats-officedocument.presentationml.notesSlide+xml"/>
  <Override PartName="/ppt/tags/tag994.xml" ContentType="application/vnd.openxmlformats-officedocument.presentationml.tags+xml"/>
  <Override PartName="/ppt/notesSlides/notesSlide944.xml" ContentType="application/vnd.openxmlformats-officedocument.presentationml.notesSlide+xml"/>
  <Override PartName="/ppt/tags/tag995.xml" ContentType="application/vnd.openxmlformats-officedocument.presentationml.tags+xml"/>
  <Override PartName="/ppt/notesSlides/notesSlide945.xml" ContentType="application/vnd.openxmlformats-officedocument.presentationml.notesSlide+xml"/>
  <Override PartName="/ppt/tags/tag996.xml" ContentType="application/vnd.openxmlformats-officedocument.presentationml.tags+xml"/>
  <Override PartName="/ppt/notesSlides/notesSlide946.xml" ContentType="application/vnd.openxmlformats-officedocument.presentationml.notesSlide+xml"/>
  <Override PartName="/ppt/tags/tag997.xml" ContentType="application/vnd.openxmlformats-officedocument.presentationml.tags+xml"/>
  <Override PartName="/ppt/notesSlides/notesSlide947.xml" ContentType="application/vnd.openxmlformats-officedocument.presentationml.notesSlide+xml"/>
  <Override PartName="/ppt/tags/tag998.xml" ContentType="application/vnd.openxmlformats-officedocument.presentationml.tags+xml"/>
  <Override PartName="/ppt/notesSlides/notesSlide948.xml" ContentType="application/vnd.openxmlformats-officedocument.presentationml.notesSlide+xml"/>
  <Override PartName="/ppt/tags/tag999.xml" ContentType="application/vnd.openxmlformats-officedocument.presentationml.tags+xml"/>
  <Override PartName="/ppt/notesSlides/notesSlide949.xml" ContentType="application/vnd.openxmlformats-officedocument.presentationml.notesSlide+xml"/>
  <Override PartName="/ppt/tags/tag1000.xml" ContentType="application/vnd.openxmlformats-officedocument.presentationml.tags+xml"/>
  <Override PartName="/ppt/notesSlides/notesSlide950.xml" ContentType="application/vnd.openxmlformats-officedocument.presentationml.notesSlide+xml"/>
  <Override PartName="/ppt/tags/tag1001.xml" ContentType="application/vnd.openxmlformats-officedocument.presentationml.tags+xml"/>
  <Override PartName="/ppt/notesSlides/notesSlide951.xml" ContentType="application/vnd.openxmlformats-officedocument.presentationml.notesSlide+xml"/>
  <Override PartName="/ppt/tags/tag1002.xml" ContentType="application/vnd.openxmlformats-officedocument.presentationml.tags+xml"/>
  <Override PartName="/ppt/notesSlides/notesSlide952.xml" ContentType="application/vnd.openxmlformats-officedocument.presentationml.notesSlide+xml"/>
  <Override PartName="/ppt/tags/tag1003.xml" ContentType="application/vnd.openxmlformats-officedocument.presentationml.tags+xml"/>
  <Override PartName="/ppt/notesSlides/notesSlide953.xml" ContentType="application/vnd.openxmlformats-officedocument.presentationml.notesSlide+xml"/>
  <Override PartName="/ppt/tags/tag1004.xml" ContentType="application/vnd.openxmlformats-officedocument.presentationml.tags+xml"/>
  <Override PartName="/ppt/notesSlides/notesSlide954.xml" ContentType="application/vnd.openxmlformats-officedocument.presentationml.notesSlide+xml"/>
  <Override PartName="/ppt/tags/tag1005.xml" ContentType="application/vnd.openxmlformats-officedocument.presentationml.tags+xml"/>
  <Override PartName="/ppt/notesSlides/notesSlide955.xml" ContentType="application/vnd.openxmlformats-officedocument.presentationml.notesSlide+xml"/>
  <Override PartName="/ppt/tags/tag1006.xml" ContentType="application/vnd.openxmlformats-officedocument.presentationml.tags+xml"/>
  <Override PartName="/ppt/notesSlides/notesSlide956.xml" ContentType="application/vnd.openxmlformats-officedocument.presentationml.notesSlide+xml"/>
  <Override PartName="/ppt/tags/tag1007.xml" ContentType="application/vnd.openxmlformats-officedocument.presentationml.tags+xml"/>
  <Override PartName="/ppt/notesSlides/notesSlide957.xml" ContentType="application/vnd.openxmlformats-officedocument.presentationml.notesSlide+xml"/>
  <Override PartName="/ppt/tags/tag1008.xml" ContentType="application/vnd.openxmlformats-officedocument.presentationml.tags+xml"/>
  <Override PartName="/ppt/notesSlides/notesSlide958.xml" ContentType="application/vnd.openxmlformats-officedocument.presentationml.notesSlide+xml"/>
  <Override PartName="/ppt/tags/tag1009.xml" ContentType="application/vnd.openxmlformats-officedocument.presentationml.tags+xml"/>
  <Override PartName="/ppt/notesSlides/notesSlide959.xml" ContentType="application/vnd.openxmlformats-officedocument.presentationml.notesSlide+xml"/>
  <Override PartName="/ppt/tags/tag1010.xml" ContentType="application/vnd.openxmlformats-officedocument.presentationml.tags+xml"/>
  <Override PartName="/ppt/notesSlides/notesSlide960.xml" ContentType="application/vnd.openxmlformats-officedocument.presentationml.notesSlide+xml"/>
  <Override PartName="/ppt/tags/tag1011.xml" ContentType="application/vnd.openxmlformats-officedocument.presentationml.tags+xml"/>
  <Override PartName="/ppt/notesSlides/notesSlide961.xml" ContentType="application/vnd.openxmlformats-officedocument.presentationml.notesSlide+xml"/>
  <Override PartName="/ppt/tags/tag1012.xml" ContentType="application/vnd.openxmlformats-officedocument.presentationml.tags+xml"/>
  <Override PartName="/ppt/notesSlides/notesSlide962.xml" ContentType="application/vnd.openxmlformats-officedocument.presentationml.notesSlide+xml"/>
  <Override PartName="/ppt/tags/tag1013.xml" ContentType="application/vnd.openxmlformats-officedocument.presentationml.tags+xml"/>
  <Override PartName="/ppt/notesSlides/notesSlide963.xml" ContentType="application/vnd.openxmlformats-officedocument.presentationml.notesSlide+xml"/>
  <Override PartName="/ppt/tags/tag1014.xml" ContentType="application/vnd.openxmlformats-officedocument.presentationml.tags+xml"/>
  <Override PartName="/ppt/notesSlides/notesSlide964.xml" ContentType="application/vnd.openxmlformats-officedocument.presentationml.notesSlide+xml"/>
  <Override PartName="/ppt/tags/tag1015.xml" ContentType="application/vnd.openxmlformats-officedocument.presentationml.tags+xml"/>
  <Override PartName="/ppt/notesSlides/notesSlide965.xml" ContentType="application/vnd.openxmlformats-officedocument.presentationml.notesSlide+xml"/>
  <Override PartName="/ppt/tags/tag1016.xml" ContentType="application/vnd.openxmlformats-officedocument.presentationml.tags+xml"/>
  <Override PartName="/ppt/notesSlides/notesSlide966.xml" ContentType="application/vnd.openxmlformats-officedocument.presentationml.notesSlide+xml"/>
  <Override PartName="/ppt/tags/tag1017.xml" ContentType="application/vnd.openxmlformats-officedocument.presentationml.tags+xml"/>
  <Override PartName="/ppt/notesSlides/notesSlide967.xml" ContentType="application/vnd.openxmlformats-officedocument.presentationml.notesSlide+xml"/>
  <Override PartName="/ppt/tags/tag1018.xml" ContentType="application/vnd.openxmlformats-officedocument.presentationml.tags+xml"/>
  <Override PartName="/ppt/notesSlides/notesSlide968.xml" ContentType="application/vnd.openxmlformats-officedocument.presentationml.notesSlide+xml"/>
  <Override PartName="/ppt/tags/tag1019.xml" ContentType="application/vnd.openxmlformats-officedocument.presentationml.tags+xml"/>
  <Override PartName="/ppt/notesSlides/notesSlide969.xml" ContentType="application/vnd.openxmlformats-officedocument.presentationml.notesSlide+xml"/>
  <Override PartName="/ppt/tags/tag1020.xml" ContentType="application/vnd.openxmlformats-officedocument.presentationml.tags+xml"/>
  <Override PartName="/ppt/notesSlides/notesSlide970.xml" ContentType="application/vnd.openxmlformats-officedocument.presentationml.notesSlide+xml"/>
  <Override PartName="/ppt/tags/tag1021.xml" ContentType="application/vnd.openxmlformats-officedocument.presentationml.tags+xml"/>
  <Override PartName="/ppt/notesSlides/notesSlide971.xml" ContentType="application/vnd.openxmlformats-officedocument.presentationml.notesSlide+xml"/>
  <Override PartName="/ppt/tags/tag1022.xml" ContentType="application/vnd.openxmlformats-officedocument.presentationml.tags+xml"/>
  <Override PartName="/ppt/notesSlides/notesSlide972.xml" ContentType="application/vnd.openxmlformats-officedocument.presentationml.notesSlide+xml"/>
  <Override PartName="/ppt/tags/tag1023.xml" ContentType="application/vnd.openxmlformats-officedocument.presentationml.tags+xml"/>
  <Override PartName="/ppt/notesSlides/notesSlide973.xml" ContentType="application/vnd.openxmlformats-officedocument.presentationml.notesSlide+xml"/>
  <Override PartName="/ppt/tags/tag1024.xml" ContentType="application/vnd.openxmlformats-officedocument.presentationml.tags+xml"/>
  <Override PartName="/ppt/notesSlides/notesSlide974.xml" ContentType="application/vnd.openxmlformats-officedocument.presentationml.notesSlide+xml"/>
  <Override PartName="/ppt/tags/tag1025.xml" ContentType="application/vnd.openxmlformats-officedocument.presentationml.tags+xml"/>
  <Override PartName="/ppt/notesSlides/notesSlide975.xml" ContentType="application/vnd.openxmlformats-officedocument.presentationml.notesSlide+xml"/>
  <Override PartName="/ppt/tags/tag1026.xml" ContentType="application/vnd.openxmlformats-officedocument.presentationml.tags+xml"/>
  <Override PartName="/ppt/notesSlides/notesSlide976.xml" ContentType="application/vnd.openxmlformats-officedocument.presentationml.notesSlide+xml"/>
  <Override PartName="/ppt/tags/tag1027.xml" ContentType="application/vnd.openxmlformats-officedocument.presentationml.tags+xml"/>
  <Override PartName="/ppt/notesSlides/notesSlide977.xml" ContentType="application/vnd.openxmlformats-officedocument.presentationml.notesSlide+xml"/>
  <Override PartName="/ppt/tags/tag1028.xml" ContentType="application/vnd.openxmlformats-officedocument.presentationml.tags+xml"/>
  <Override PartName="/ppt/notesSlides/notesSlide978.xml" ContentType="application/vnd.openxmlformats-officedocument.presentationml.notesSlide+xml"/>
  <Override PartName="/ppt/tags/tag1029.xml" ContentType="application/vnd.openxmlformats-officedocument.presentationml.tags+xml"/>
  <Override PartName="/ppt/notesSlides/notesSlide979.xml" ContentType="application/vnd.openxmlformats-officedocument.presentationml.notesSlide+xml"/>
  <Override PartName="/ppt/tags/tag1030.xml" ContentType="application/vnd.openxmlformats-officedocument.presentationml.tags+xml"/>
  <Override PartName="/ppt/notesSlides/notesSlide980.xml" ContentType="application/vnd.openxmlformats-officedocument.presentationml.notesSlide+xml"/>
  <Override PartName="/ppt/tags/tag1031.xml" ContentType="application/vnd.openxmlformats-officedocument.presentationml.tags+xml"/>
  <Override PartName="/ppt/notesSlides/notesSlide981.xml" ContentType="application/vnd.openxmlformats-officedocument.presentationml.notesSlide+xml"/>
  <Override PartName="/ppt/tags/tag1032.xml" ContentType="application/vnd.openxmlformats-officedocument.presentationml.tags+xml"/>
  <Override PartName="/ppt/notesSlides/notesSlide982.xml" ContentType="application/vnd.openxmlformats-officedocument.presentationml.notesSlide+xml"/>
  <Override PartName="/ppt/tags/tag1033.xml" ContentType="application/vnd.openxmlformats-officedocument.presentationml.tags+xml"/>
  <Override PartName="/ppt/notesSlides/notesSlide983.xml" ContentType="application/vnd.openxmlformats-officedocument.presentationml.notesSlide+xml"/>
  <Override PartName="/ppt/tags/tag1034.xml" ContentType="application/vnd.openxmlformats-officedocument.presentationml.tags+xml"/>
  <Override PartName="/ppt/notesSlides/notesSlide984.xml" ContentType="application/vnd.openxmlformats-officedocument.presentationml.notesSlide+xml"/>
  <Override PartName="/ppt/tags/tag1035.xml" ContentType="application/vnd.openxmlformats-officedocument.presentationml.tags+xml"/>
  <Override PartName="/ppt/notesSlides/notesSlide985.xml" ContentType="application/vnd.openxmlformats-officedocument.presentationml.notesSlide+xml"/>
  <Override PartName="/ppt/tags/tag1036.xml" ContentType="application/vnd.openxmlformats-officedocument.presentationml.tags+xml"/>
  <Override PartName="/ppt/notesSlides/notesSlide986.xml" ContentType="application/vnd.openxmlformats-officedocument.presentationml.notesSlide+xml"/>
  <Override PartName="/ppt/tags/tag1037.xml" ContentType="application/vnd.openxmlformats-officedocument.presentationml.tags+xml"/>
  <Override PartName="/ppt/notesSlides/notesSlide987.xml" ContentType="application/vnd.openxmlformats-officedocument.presentationml.notesSlide+xml"/>
  <Override PartName="/ppt/tags/tag1038.xml" ContentType="application/vnd.openxmlformats-officedocument.presentationml.tags+xml"/>
  <Override PartName="/ppt/notesSlides/notesSlide988.xml" ContentType="application/vnd.openxmlformats-officedocument.presentationml.notesSlide+xml"/>
  <Override PartName="/ppt/tags/tag1039.xml" ContentType="application/vnd.openxmlformats-officedocument.presentationml.tags+xml"/>
  <Override PartName="/ppt/notesSlides/notesSlide989.xml" ContentType="application/vnd.openxmlformats-officedocument.presentationml.notesSlide+xml"/>
  <Override PartName="/ppt/tags/tag1040.xml" ContentType="application/vnd.openxmlformats-officedocument.presentationml.tags+xml"/>
  <Override PartName="/ppt/notesSlides/notesSlide990.xml" ContentType="application/vnd.openxmlformats-officedocument.presentationml.notesSlide+xml"/>
  <Override PartName="/ppt/tags/tag1041.xml" ContentType="application/vnd.openxmlformats-officedocument.presentationml.tags+xml"/>
  <Override PartName="/ppt/notesSlides/notesSlide991.xml" ContentType="application/vnd.openxmlformats-officedocument.presentationml.notesSlide+xml"/>
  <Override PartName="/ppt/tags/tag1042.xml" ContentType="application/vnd.openxmlformats-officedocument.presentationml.tags+xml"/>
  <Override PartName="/ppt/notesSlides/notesSlide992.xml" ContentType="application/vnd.openxmlformats-officedocument.presentationml.notesSlide+xml"/>
  <Override PartName="/ppt/tags/tag1043.xml" ContentType="application/vnd.openxmlformats-officedocument.presentationml.tags+xml"/>
  <Override PartName="/ppt/notesSlides/notesSlide993.xml" ContentType="application/vnd.openxmlformats-officedocument.presentationml.notesSlide+xml"/>
  <Override PartName="/ppt/tags/tag1044.xml" ContentType="application/vnd.openxmlformats-officedocument.presentationml.tags+xml"/>
  <Override PartName="/ppt/notesSlides/notesSlide994.xml" ContentType="application/vnd.openxmlformats-officedocument.presentationml.notesSlide+xml"/>
  <Override PartName="/ppt/tags/tag1045.xml" ContentType="application/vnd.openxmlformats-officedocument.presentationml.tags+xml"/>
  <Override PartName="/ppt/notesSlides/notesSlide995.xml" ContentType="application/vnd.openxmlformats-officedocument.presentationml.notesSlide+xml"/>
  <Override PartName="/ppt/tags/tag1046.xml" ContentType="application/vnd.openxmlformats-officedocument.presentationml.tags+xml"/>
  <Override PartName="/ppt/notesSlides/notesSlide996.xml" ContentType="application/vnd.openxmlformats-officedocument.presentationml.notesSlide+xml"/>
  <Override PartName="/ppt/tags/tag1047.xml" ContentType="application/vnd.openxmlformats-officedocument.presentationml.tags+xml"/>
  <Override PartName="/ppt/notesSlides/notesSlide997.xml" ContentType="application/vnd.openxmlformats-officedocument.presentationml.notesSlide+xml"/>
  <Override PartName="/ppt/tags/tag1048.xml" ContentType="application/vnd.openxmlformats-officedocument.presentationml.tags+xml"/>
  <Override PartName="/ppt/notesSlides/notesSlide998.xml" ContentType="application/vnd.openxmlformats-officedocument.presentationml.notesSlide+xml"/>
  <Override PartName="/ppt/tags/tag1049.xml" ContentType="application/vnd.openxmlformats-officedocument.presentationml.tags+xml"/>
  <Override PartName="/ppt/notesSlides/notesSlide999.xml" ContentType="application/vnd.openxmlformats-officedocument.presentationml.notesSlide+xml"/>
  <Override PartName="/ppt/tags/tag1050.xml" ContentType="application/vnd.openxmlformats-officedocument.presentationml.tags+xml"/>
  <Override PartName="/ppt/notesSlides/notesSlide1000.xml" ContentType="application/vnd.openxmlformats-officedocument.presentationml.notesSlide+xml"/>
  <Override PartName="/ppt/tags/tag1051.xml" ContentType="application/vnd.openxmlformats-officedocument.presentationml.tags+xml"/>
  <Override PartName="/ppt/notesSlides/notesSlide1001.xml" ContentType="application/vnd.openxmlformats-officedocument.presentationml.notesSlide+xml"/>
  <Override PartName="/ppt/tags/tag1052.xml" ContentType="application/vnd.openxmlformats-officedocument.presentationml.tags+xml"/>
  <Override PartName="/ppt/notesSlides/notesSlide1002.xml" ContentType="application/vnd.openxmlformats-officedocument.presentationml.notesSlide+xml"/>
  <Override PartName="/ppt/tags/tag1053.xml" ContentType="application/vnd.openxmlformats-officedocument.presentationml.tags+xml"/>
  <Override PartName="/ppt/notesSlides/notesSlide1003.xml" ContentType="application/vnd.openxmlformats-officedocument.presentationml.notesSlide+xml"/>
  <Override PartName="/ppt/tags/tag1054.xml" ContentType="application/vnd.openxmlformats-officedocument.presentationml.tags+xml"/>
  <Override PartName="/ppt/notesSlides/notesSlide1004.xml" ContentType="application/vnd.openxmlformats-officedocument.presentationml.notesSlide+xml"/>
  <Override PartName="/ppt/tags/tag1055.xml" ContentType="application/vnd.openxmlformats-officedocument.presentationml.tags+xml"/>
  <Override PartName="/ppt/notesSlides/notesSlide1005.xml" ContentType="application/vnd.openxmlformats-officedocument.presentationml.notesSlide+xml"/>
  <Override PartName="/ppt/tags/tag1056.xml" ContentType="application/vnd.openxmlformats-officedocument.presentationml.tags+xml"/>
  <Override PartName="/ppt/notesSlides/notesSlide1006.xml" ContentType="application/vnd.openxmlformats-officedocument.presentationml.notesSlide+xml"/>
  <Override PartName="/ppt/tags/tag1057.xml" ContentType="application/vnd.openxmlformats-officedocument.presentationml.tags+xml"/>
  <Override PartName="/ppt/notesSlides/notesSlide1007.xml" ContentType="application/vnd.openxmlformats-officedocument.presentationml.notesSlide+xml"/>
  <Override PartName="/ppt/tags/tag1058.xml" ContentType="application/vnd.openxmlformats-officedocument.presentationml.tags+xml"/>
  <Override PartName="/ppt/notesSlides/notesSlide1008.xml" ContentType="application/vnd.openxmlformats-officedocument.presentationml.notesSlide+xml"/>
  <Override PartName="/ppt/tags/tag1059.xml" ContentType="application/vnd.openxmlformats-officedocument.presentationml.tags+xml"/>
  <Override PartName="/ppt/notesSlides/notesSlide1009.xml" ContentType="application/vnd.openxmlformats-officedocument.presentationml.notesSlide+xml"/>
  <Override PartName="/ppt/tags/tag1060.xml" ContentType="application/vnd.openxmlformats-officedocument.presentationml.tags+xml"/>
  <Override PartName="/ppt/notesSlides/notesSlide1010.xml" ContentType="application/vnd.openxmlformats-officedocument.presentationml.notesSlide+xml"/>
  <Override PartName="/ppt/tags/tag1061.xml" ContentType="application/vnd.openxmlformats-officedocument.presentationml.tags+xml"/>
  <Override PartName="/ppt/notesSlides/notesSlide1011.xml" ContentType="application/vnd.openxmlformats-officedocument.presentationml.notesSlide+xml"/>
  <Override PartName="/ppt/tags/tag1062.xml" ContentType="application/vnd.openxmlformats-officedocument.presentationml.tags+xml"/>
  <Override PartName="/ppt/notesSlides/notesSlide1012.xml" ContentType="application/vnd.openxmlformats-officedocument.presentationml.notesSlide+xml"/>
  <Override PartName="/ppt/tags/tag1063.xml" ContentType="application/vnd.openxmlformats-officedocument.presentationml.tags+xml"/>
  <Override PartName="/ppt/notesSlides/notesSlide1013.xml" ContentType="application/vnd.openxmlformats-officedocument.presentationml.notesSlide+xml"/>
  <Override PartName="/ppt/tags/tag1064.xml" ContentType="application/vnd.openxmlformats-officedocument.presentationml.tags+xml"/>
  <Override PartName="/ppt/notesSlides/notesSlide1014.xml" ContentType="application/vnd.openxmlformats-officedocument.presentationml.notesSlide+xml"/>
  <Override PartName="/ppt/tags/tag1065.xml" ContentType="application/vnd.openxmlformats-officedocument.presentationml.tags+xml"/>
  <Override PartName="/ppt/notesSlides/notesSlide1015.xml" ContentType="application/vnd.openxmlformats-officedocument.presentationml.notesSlide+xml"/>
  <Override PartName="/ppt/tags/tag1066.xml" ContentType="application/vnd.openxmlformats-officedocument.presentationml.tags+xml"/>
  <Override PartName="/ppt/notesSlides/notesSlide1016.xml" ContentType="application/vnd.openxmlformats-officedocument.presentationml.notesSlide+xml"/>
  <Override PartName="/ppt/tags/tag1067.xml" ContentType="application/vnd.openxmlformats-officedocument.presentationml.tags+xml"/>
  <Override PartName="/ppt/notesSlides/notesSlide1017.xml" ContentType="application/vnd.openxmlformats-officedocument.presentationml.notesSlide+xml"/>
  <Override PartName="/ppt/tags/tag1068.xml" ContentType="application/vnd.openxmlformats-officedocument.presentationml.tags+xml"/>
  <Override PartName="/ppt/notesSlides/notesSlide1018.xml" ContentType="application/vnd.openxmlformats-officedocument.presentationml.notesSlide+xml"/>
  <Override PartName="/ppt/tags/tag1069.xml" ContentType="application/vnd.openxmlformats-officedocument.presentationml.tags+xml"/>
  <Override PartName="/ppt/notesSlides/notesSlide1019.xml" ContentType="application/vnd.openxmlformats-officedocument.presentationml.notesSlide+xml"/>
  <Override PartName="/ppt/tags/tag1070.xml" ContentType="application/vnd.openxmlformats-officedocument.presentationml.tags+xml"/>
  <Override PartName="/ppt/notesSlides/notesSlide1020.xml" ContentType="application/vnd.openxmlformats-officedocument.presentationml.notesSlide+xml"/>
  <Override PartName="/ppt/tags/tag1071.xml" ContentType="application/vnd.openxmlformats-officedocument.presentationml.tags+xml"/>
  <Override PartName="/ppt/notesSlides/notesSlide1021.xml" ContentType="application/vnd.openxmlformats-officedocument.presentationml.notesSlide+xml"/>
  <Override PartName="/ppt/tags/tag1072.xml" ContentType="application/vnd.openxmlformats-officedocument.presentationml.tags+xml"/>
  <Override PartName="/ppt/notesSlides/notesSlide1022.xml" ContentType="application/vnd.openxmlformats-officedocument.presentationml.notesSlide+xml"/>
  <Override PartName="/ppt/tags/tag1073.xml" ContentType="application/vnd.openxmlformats-officedocument.presentationml.tags+xml"/>
  <Override PartName="/ppt/notesSlides/notesSlide1023.xml" ContentType="application/vnd.openxmlformats-officedocument.presentationml.notesSlide+xml"/>
  <Override PartName="/ppt/tags/tag1074.xml" ContentType="application/vnd.openxmlformats-officedocument.presentationml.tags+xml"/>
  <Override PartName="/ppt/notesSlides/notesSlide1024.xml" ContentType="application/vnd.openxmlformats-officedocument.presentationml.notesSlide+xml"/>
  <Override PartName="/ppt/tags/tag1075.xml" ContentType="application/vnd.openxmlformats-officedocument.presentationml.tags+xml"/>
  <Override PartName="/ppt/notesSlides/notesSlide1025.xml" ContentType="application/vnd.openxmlformats-officedocument.presentationml.notesSlide+xml"/>
  <Override PartName="/ppt/tags/tag1076.xml" ContentType="application/vnd.openxmlformats-officedocument.presentationml.tags+xml"/>
  <Override PartName="/ppt/notesSlides/notesSlide1026.xml" ContentType="application/vnd.openxmlformats-officedocument.presentationml.notesSlide+xml"/>
  <Override PartName="/ppt/tags/tag1077.xml" ContentType="application/vnd.openxmlformats-officedocument.presentationml.tags+xml"/>
  <Override PartName="/ppt/notesSlides/notesSlide1027.xml" ContentType="application/vnd.openxmlformats-officedocument.presentationml.notesSlide+xml"/>
  <Override PartName="/ppt/tags/tag1078.xml" ContentType="application/vnd.openxmlformats-officedocument.presentationml.tags+xml"/>
  <Override PartName="/ppt/notesSlides/notesSlide1028.xml" ContentType="application/vnd.openxmlformats-officedocument.presentationml.notesSlide+xml"/>
  <Override PartName="/ppt/tags/tag1079.xml" ContentType="application/vnd.openxmlformats-officedocument.presentationml.tags+xml"/>
  <Override PartName="/ppt/notesSlides/notesSlide1029.xml" ContentType="application/vnd.openxmlformats-officedocument.presentationml.notesSlide+xml"/>
  <Override PartName="/ppt/tags/tag1080.xml" ContentType="application/vnd.openxmlformats-officedocument.presentationml.tags+xml"/>
  <Override PartName="/ppt/notesSlides/notesSlide1030.xml" ContentType="application/vnd.openxmlformats-officedocument.presentationml.notesSlide+xml"/>
  <Override PartName="/ppt/tags/tag1081.xml" ContentType="application/vnd.openxmlformats-officedocument.presentationml.tags+xml"/>
  <Override PartName="/ppt/notesSlides/notesSlide1031.xml" ContentType="application/vnd.openxmlformats-officedocument.presentationml.notesSlide+xml"/>
  <Override PartName="/ppt/tags/tag1082.xml" ContentType="application/vnd.openxmlformats-officedocument.presentationml.tags+xml"/>
  <Override PartName="/ppt/notesSlides/notesSlide1032.xml" ContentType="application/vnd.openxmlformats-officedocument.presentationml.notesSlide+xml"/>
  <Override PartName="/ppt/tags/tag1083.xml" ContentType="application/vnd.openxmlformats-officedocument.presentationml.tags+xml"/>
  <Override PartName="/ppt/notesSlides/notesSlide1033.xml" ContentType="application/vnd.openxmlformats-officedocument.presentationml.notesSlide+xml"/>
  <Override PartName="/ppt/tags/tag1084.xml" ContentType="application/vnd.openxmlformats-officedocument.presentationml.tags+xml"/>
  <Override PartName="/ppt/notesSlides/notesSlide1034.xml" ContentType="application/vnd.openxmlformats-officedocument.presentationml.notesSlide+xml"/>
  <Override PartName="/ppt/tags/tag1085.xml" ContentType="application/vnd.openxmlformats-officedocument.presentationml.tags+xml"/>
  <Override PartName="/ppt/notesSlides/notesSlide1035.xml" ContentType="application/vnd.openxmlformats-officedocument.presentationml.notesSlide+xml"/>
  <Override PartName="/ppt/tags/tag1086.xml" ContentType="application/vnd.openxmlformats-officedocument.presentationml.tags+xml"/>
  <Override PartName="/ppt/notesSlides/notesSlide1036.xml" ContentType="application/vnd.openxmlformats-officedocument.presentationml.notesSlide+xml"/>
  <Override PartName="/ppt/tags/tag1087.xml" ContentType="application/vnd.openxmlformats-officedocument.presentationml.tags+xml"/>
  <Override PartName="/ppt/notesSlides/notesSlide1037.xml" ContentType="application/vnd.openxmlformats-officedocument.presentationml.notesSlide+xml"/>
  <Override PartName="/ppt/tags/tag1088.xml" ContentType="application/vnd.openxmlformats-officedocument.presentationml.tags+xml"/>
  <Override PartName="/ppt/notesSlides/notesSlide1038.xml" ContentType="application/vnd.openxmlformats-officedocument.presentationml.notesSlide+xml"/>
  <Override PartName="/ppt/tags/tag1089.xml" ContentType="application/vnd.openxmlformats-officedocument.presentationml.tags+xml"/>
  <Override PartName="/ppt/notesSlides/notesSlide1039.xml" ContentType="application/vnd.openxmlformats-officedocument.presentationml.notesSlide+xml"/>
  <Override PartName="/ppt/tags/tag1090.xml" ContentType="application/vnd.openxmlformats-officedocument.presentationml.tags+xml"/>
  <Override PartName="/ppt/notesSlides/notesSlide1040.xml" ContentType="application/vnd.openxmlformats-officedocument.presentationml.notesSlide+xml"/>
  <Override PartName="/ppt/tags/tag1091.xml" ContentType="application/vnd.openxmlformats-officedocument.presentationml.tags+xml"/>
  <Override PartName="/ppt/notesSlides/notesSlide1041.xml" ContentType="application/vnd.openxmlformats-officedocument.presentationml.notesSlide+xml"/>
  <Override PartName="/ppt/tags/tag1092.xml" ContentType="application/vnd.openxmlformats-officedocument.presentationml.tags+xml"/>
  <Override PartName="/ppt/notesSlides/notesSlide1042.xml" ContentType="application/vnd.openxmlformats-officedocument.presentationml.notesSlide+xml"/>
  <Override PartName="/ppt/tags/tag1093.xml" ContentType="application/vnd.openxmlformats-officedocument.presentationml.tags+xml"/>
  <Override PartName="/ppt/notesSlides/notesSlide1043.xml" ContentType="application/vnd.openxmlformats-officedocument.presentationml.notesSlide+xml"/>
  <Override PartName="/ppt/tags/tag1094.xml" ContentType="application/vnd.openxmlformats-officedocument.presentationml.tags+xml"/>
  <Override PartName="/ppt/notesSlides/notesSlide1044.xml" ContentType="application/vnd.openxmlformats-officedocument.presentationml.notesSlide+xml"/>
  <Override PartName="/ppt/tags/tag1095.xml" ContentType="application/vnd.openxmlformats-officedocument.presentationml.tags+xml"/>
  <Override PartName="/ppt/notesSlides/notesSlide1045.xml" ContentType="application/vnd.openxmlformats-officedocument.presentationml.notesSlide+xml"/>
  <Override PartName="/ppt/tags/tag1096.xml" ContentType="application/vnd.openxmlformats-officedocument.presentationml.tags+xml"/>
  <Override PartName="/ppt/notesSlides/notesSlide1046.xml" ContentType="application/vnd.openxmlformats-officedocument.presentationml.notesSlide+xml"/>
  <Override PartName="/ppt/tags/tag1097.xml" ContentType="application/vnd.openxmlformats-officedocument.presentationml.tags+xml"/>
  <Override PartName="/ppt/notesSlides/notesSlide1047.xml" ContentType="application/vnd.openxmlformats-officedocument.presentationml.notesSlide+xml"/>
  <Override PartName="/ppt/tags/tag1098.xml" ContentType="application/vnd.openxmlformats-officedocument.presentationml.tags+xml"/>
  <Override PartName="/ppt/notesSlides/notesSlide1048.xml" ContentType="application/vnd.openxmlformats-officedocument.presentationml.notesSlide+xml"/>
  <Override PartName="/ppt/tags/tag1099.xml" ContentType="application/vnd.openxmlformats-officedocument.presentationml.tags+xml"/>
  <Override PartName="/ppt/notesSlides/notesSlide1049.xml" ContentType="application/vnd.openxmlformats-officedocument.presentationml.notesSlide+xml"/>
  <Override PartName="/ppt/tags/tag1100.xml" ContentType="application/vnd.openxmlformats-officedocument.presentationml.tags+xml"/>
  <Override PartName="/ppt/notesSlides/notesSlide1050.xml" ContentType="application/vnd.openxmlformats-officedocument.presentationml.notesSlide+xml"/>
  <Override PartName="/ppt/tags/tag1101.xml" ContentType="application/vnd.openxmlformats-officedocument.presentationml.tags+xml"/>
  <Override PartName="/ppt/notesSlides/notesSlide1051.xml" ContentType="application/vnd.openxmlformats-officedocument.presentationml.notesSlide+xml"/>
  <Override PartName="/ppt/tags/tag1102.xml" ContentType="application/vnd.openxmlformats-officedocument.presentationml.tags+xml"/>
  <Override PartName="/ppt/notesSlides/notesSlide1052.xml" ContentType="application/vnd.openxmlformats-officedocument.presentationml.notesSlide+xml"/>
  <Override PartName="/ppt/tags/tag1103.xml" ContentType="application/vnd.openxmlformats-officedocument.presentationml.tags+xml"/>
  <Override PartName="/ppt/notesSlides/notesSlide1053.xml" ContentType="application/vnd.openxmlformats-officedocument.presentationml.notesSlide+xml"/>
  <Override PartName="/ppt/tags/tag1104.xml" ContentType="application/vnd.openxmlformats-officedocument.presentationml.tags+xml"/>
  <Override PartName="/ppt/notesSlides/notesSlide1054.xml" ContentType="application/vnd.openxmlformats-officedocument.presentationml.notesSlide+xml"/>
  <Override PartName="/ppt/tags/tag1105.xml" ContentType="application/vnd.openxmlformats-officedocument.presentationml.tags+xml"/>
  <Override PartName="/ppt/notesSlides/notesSlide1055.xml" ContentType="application/vnd.openxmlformats-officedocument.presentationml.notesSlide+xml"/>
  <Override PartName="/ppt/tags/tag1106.xml" ContentType="application/vnd.openxmlformats-officedocument.presentationml.tags+xml"/>
  <Override PartName="/ppt/notesSlides/notesSlide1056.xml" ContentType="application/vnd.openxmlformats-officedocument.presentationml.notesSlide+xml"/>
  <Override PartName="/ppt/tags/tag1107.xml" ContentType="application/vnd.openxmlformats-officedocument.presentationml.tags+xml"/>
  <Override PartName="/ppt/notesSlides/notesSlide1057.xml" ContentType="application/vnd.openxmlformats-officedocument.presentationml.notesSlide+xml"/>
  <Override PartName="/ppt/tags/tag1108.xml" ContentType="application/vnd.openxmlformats-officedocument.presentationml.tags+xml"/>
  <Override PartName="/ppt/notesSlides/notesSlide1058.xml" ContentType="application/vnd.openxmlformats-officedocument.presentationml.notesSlide+xml"/>
  <Override PartName="/ppt/tags/tag1109.xml" ContentType="application/vnd.openxmlformats-officedocument.presentationml.tags+xml"/>
  <Override PartName="/ppt/notesSlides/notesSlide1059.xml" ContentType="application/vnd.openxmlformats-officedocument.presentationml.notesSlide+xml"/>
  <Override PartName="/ppt/tags/tag1110.xml" ContentType="application/vnd.openxmlformats-officedocument.presentationml.tags+xml"/>
  <Override PartName="/ppt/notesSlides/notesSlide1060.xml" ContentType="application/vnd.openxmlformats-officedocument.presentationml.notesSlide+xml"/>
  <Override PartName="/ppt/tags/tag1111.xml" ContentType="application/vnd.openxmlformats-officedocument.presentationml.tags+xml"/>
  <Override PartName="/ppt/notesSlides/notesSlide1061.xml" ContentType="application/vnd.openxmlformats-officedocument.presentationml.notesSlide+xml"/>
  <Override PartName="/ppt/tags/tag1112.xml" ContentType="application/vnd.openxmlformats-officedocument.presentationml.tags+xml"/>
  <Override PartName="/ppt/notesSlides/notesSlide1062.xml" ContentType="application/vnd.openxmlformats-officedocument.presentationml.notesSlide+xml"/>
  <Override PartName="/ppt/tags/tag1113.xml" ContentType="application/vnd.openxmlformats-officedocument.presentationml.tags+xml"/>
  <Override PartName="/ppt/notesSlides/notesSlide1063.xml" ContentType="application/vnd.openxmlformats-officedocument.presentationml.notesSlide+xml"/>
  <Override PartName="/ppt/tags/tag1114.xml" ContentType="application/vnd.openxmlformats-officedocument.presentationml.tags+xml"/>
  <Override PartName="/ppt/notesSlides/notesSlide106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070"/>
  </p:notesMasterIdLst>
  <p:handoutMasterIdLst>
    <p:handoutMasterId r:id="rId1071"/>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2023"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09" r:id="rId384"/>
    <p:sldId id="2111" r:id="rId385"/>
    <p:sldId id="2112" r:id="rId386"/>
    <p:sldId id="2113" r:id="rId387"/>
    <p:sldId id="2114" r:id="rId388"/>
    <p:sldId id="3173" r:id="rId389"/>
    <p:sldId id="2116" r:id="rId390"/>
    <p:sldId id="2117" r:id="rId391"/>
    <p:sldId id="2118" r:id="rId392"/>
    <p:sldId id="2119" r:id="rId393"/>
    <p:sldId id="2120" r:id="rId394"/>
    <p:sldId id="2121" r:id="rId395"/>
    <p:sldId id="2122" r:id="rId396"/>
    <p:sldId id="2123" r:id="rId397"/>
    <p:sldId id="2124" r:id="rId398"/>
    <p:sldId id="2125" r:id="rId399"/>
    <p:sldId id="2126" r:id="rId400"/>
    <p:sldId id="2127" r:id="rId401"/>
    <p:sldId id="2128" r:id="rId402"/>
    <p:sldId id="2129" r:id="rId403"/>
    <p:sldId id="2130" r:id="rId404"/>
    <p:sldId id="2131" r:id="rId405"/>
    <p:sldId id="2132" r:id="rId406"/>
    <p:sldId id="2133" r:id="rId407"/>
    <p:sldId id="2134" r:id="rId408"/>
    <p:sldId id="2135" r:id="rId409"/>
    <p:sldId id="2136" r:id="rId410"/>
    <p:sldId id="2137" r:id="rId411"/>
    <p:sldId id="2138" r:id="rId412"/>
    <p:sldId id="2139" r:id="rId413"/>
    <p:sldId id="2140" r:id="rId414"/>
    <p:sldId id="2141" r:id="rId415"/>
    <p:sldId id="2142" r:id="rId416"/>
    <p:sldId id="2143" r:id="rId417"/>
    <p:sldId id="2144" r:id="rId418"/>
    <p:sldId id="2145" r:id="rId419"/>
    <p:sldId id="2146" r:id="rId420"/>
    <p:sldId id="2147" r:id="rId421"/>
    <p:sldId id="2148" r:id="rId422"/>
    <p:sldId id="2149" r:id="rId423"/>
    <p:sldId id="2150" r:id="rId424"/>
    <p:sldId id="2151" r:id="rId425"/>
    <p:sldId id="2152" r:id="rId426"/>
    <p:sldId id="2153" r:id="rId427"/>
    <p:sldId id="2154" r:id="rId428"/>
    <p:sldId id="2155" r:id="rId429"/>
    <p:sldId id="2156" r:id="rId430"/>
    <p:sldId id="2157" r:id="rId431"/>
    <p:sldId id="2158" r:id="rId432"/>
    <p:sldId id="2159" r:id="rId433"/>
    <p:sldId id="2160" r:id="rId434"/>
    <p:sldId id="2161" r:id="rId435"/>
    <p:sldId id="2162" r:id="rId436"/>
    <p:sldId id="2164" r:id="rId437"/>
    <p:sldId id="2165" r:id="rId438"/>
    <p:sldId id="2166" r:id="rId439"/>
    <p:sldId id="2167" r:id="rId440"/>
    <p:sldId id="2168" r:id="rId441"/>
    <p:sldId id="2169" r:id="rId442"/>
    <p:sldId id="2170" r:id="rId443"/>
    <p:sldId id="2171" r:id="rId444"/>
    <p:sldId id="2172" r:id="rId445"/>
    <p:sldId id="2173" r:id="rId446"/>
    <p:sldId id="2174" r:id="rId447"/>
    <p:sldId id="2175" r:id="rId448"/>
    <p:sldId id="2176" r:id="rId449"/>
    <p:sldId id="2177" r:id="rId450"/>
    <p:sldId id="2178" r:id="rId451"/>
    <p:sldId id="2179" r:id="rId452"/>
    <p:sldId id="2180" r:id="rId453"/>
    <p:sldId id="2181" r:id="rId454"/>
    <p:sldId id="3174" r:id="rId455"/>
    <p:sldId id="2183" r:id="rId456"/>
    <p:sldId id="2184" r:id="rId457"/>
    <p:sldId id="2185" r:id="rId458"/>
    <p:sldId id="2186" r:id="rId459"/>
    <p:sldId id="2187" r:id="rId460"/>
    <p:sldId id="2188" r:id="rId461"/>
    <p:sldId id="2189" r:id="rId462"/>
    <p:sldId id="2190" r:id="rId463"/>
    <p:sldId id="2191" r:id="rId464"/>
    <p:sldId id="2192" r:id="rId465"/>
    <p:sldId id="2193" r:id="rId466"/>
    <p:sldId id="2194" r:id="rId467"/>
    <p:sldId id="2195" r:id="rId468"/>
    <p:sldId id="2196" r:id="rId469"/>
    <p:sldId id="2197" r:id="rId470"/>
    <p:sldId id="2198" r:id="rId471"/>
    <p:sldId id="2199" r:id="rId472"/>
    <p:sldId id="2200" r:id="rId473"/>
    <p:sldId id="3184" r:id="rId474"/>
    <p:sldId id="2201" r:id="rId475"/>
    <p:sldId id="2202" r:id="rId476"/>
    <p:sldId id="2203" r:id="rId477"/>
    <p:sldId id="2204" r:id="rId478"/>
    <p:sldId id="2205" r:id="rId479"/>
    <p:sldId id="2206" r:id="rId480"/>
    <p:sldId id="2207" r:id="rId481"/>
    <p:sldId id="2208" r:id="rId482"/>
    <p:sldId id="2209" r:id="rId483"/>
    <p:sldId id="2210" r:id="rId484"/>
    <p:sldId id="2211" r:id="rId485"/>
    <p:sldId id="2212" r:id="rId486"/>
    <p:sldId id="2213" r:id="rId487"/>
    <p:sldId id="2214" r:id="rId488"/>
    <p:sldId id="2215" r:id="rId489"/>
    <p:sldId id="2216" r:id="rId490"/>
    <p:sldId id="2217" r:id="rId491"/>
    <p:sldId id="2218" r:id="rId492"/>
    <p:sldId id="2219" r:id="rId493"/>
    <p:sldId id="3156" r:id="rId494"/>
    <p:sldId id="2276" r:id="rId495"/>
    <p:sldId id="3158" r:id="rId496"/>
    <p:sldId id="2278" r:id="rId497"/>
    <p:sldId id="2279" r:id="rId498"/>
    <p:sldId id="2280" r:id="rId499"/>
    <p:sldId id="2281" r:id="rId500"/>
    <p:sldId id="2282" r:id="rId501"/>
    <p:sldId id="2283" r:id="rId502"/>
    <p:sldId id="2284" r:id="rId503"/>
    <p:sldId id="2285" r:id="rId504"/>
    <p:sldId id="2286" r:id="rId505"/>
    <p:sldId id="2287" r:id="rId506"/>
    <p:sldId id="2288" r:id="rId507"/>
    <p:sldId id="2289" r:id="rId508"/>
    <p:sldId id="2290" r:id="rId509"/>
    <p:sldId id="2291" r:id="rId510"/>
    <p:sldId id="2292" r:id="rId511"/>
    <p:sldId id="2293" r:id="rId512"/>
    <p:sldId id="2294" r:id="rId513"/>
    <p:sldId id="2295" r:id="rId514"/>
    <p:sldId id="2296" r:id="rId515"/>
    <p:sldId id="2297" r:id="rId516"/>
    <p:sldId id="2298" r:id="rId517"/>
    <p:sldId id="2299" r:id="rId518"/>
    <p:sldId id="2300" r:id="rId519"/>
    <p:sldId id="2301" r:id="rId520"/>
    <p:sldId id="2302" r:id="rId521"/>
    <p:sldId id="2303" r:id="rId522"/>
    <p:sldId id="2304" r:id="rId523"/>
    <p:sldId id="2305" r:id="rId524"/>
    <p:sldId id="2306" r:id="rId525"/>
    <p:sldId id="2307" r:id="rId526"/>
    <p:sldId id="2308" r:id="rId527"/>
    <p:sldId id="2309" r:id="rId528"/>
    <p:sldId id="2310" r:id="rId529"/>
    <p:sldId id="2311" r:id="rId530"/>
    <p:sldId id="2312" r:id="rId531"/>
    <p:sldId id="2313" r:id="rId532"/>
    <p:sldId id="2314" r:id="rId533"/>
    <p:sldId id="2315" r:id="rId534"/>
    <p:sldId id="2316" r:id="rId535"/>
    <p:sldId id="2317" r:id="rId536"/>
    <p:sldId id="2318" r:id="rId537"/>
    <p:sldId id="2319" r:id="rId538"/>
    <p:sldId id="2320" r:id="rId539"/>
    <p:sldId id="2321" r:id="rId540"/>
    <p:sldId id="2322" r:id="rId541"/>
    <p:sldId id="2323" r:id="rId542"/>
    <p:sldId id="2324" r:id="rId543"/>
    <p:sldId id="2325" r:id="rId544"/>
    <p:sldId id="2326" r:id="rId545"/>
    <p:sldId id="2327" r:id="rId546"/>
    <p:sldId id="2328" r:id="rId547"/>
    <p:sldId id="2329" r:id="rId548"/>
    <p:sldId id="2330" r:id="rId549"/>
    <p:sldId id="2331" r:id="rId550"/>
    <p:sldId id="2332" r:id="rId551"/>
    <p:sldId id="3159" r:id="rId552"/>
    <p:sldId id="2334" r:id="rId553"/>
    <p:sldId id="2335" r:id="rId554"/>
    <p:sldId id="2336" r:id="rId555"/>
    <p:sldId id="2337" r:id="rId556"/>
    <p:sldId id="2338" r:id="rId557"/>
    <p:sldId id="2339" r:id="rId558"/>
    <p:sldId id="2340" r:id="rId559"/>
    <p:sldId id="2341" r:id="rId560"/>
    <p:sldId id="2342" r:id="rId561"/>
    <p:sldId id="2343" r:id="rId562"/>
    <p:sldId id="2344" r:id="rId563"/>
    <p:sldId id="2345" r:id="rId564"/>
    <p:sldId id="2346" r:id="rId565"/>
    <p:sldId id="2347" r:id="rId566"/>
    <p:sldId id="2348" r:id="rId567"/>
    <p:sldId id="2349" r:id="rId568"/>
    <p:sldId id="2350" r:id="rId569"/>
    <p:sldId id="2351" r:id="rId570"/>
    <p:sldId id="2352" r:id="rId571"/>
    <p:sldId id="2353" r:id="rId572"/>
    <p:sldId id="2354" r:id="rId573"/>
    <p:sldId id="2355" r:id="rId574"/>
    <p:sldId id="2356" r:id="rId575"/>
    <p:sldId id="2357" r:id="rId576"/>
    <p:sldId id="2358" r:id="rId577"/>
    <p:sldId id="2359" r:id="rId578"/>
    <p:sldId id="2360" r:id="rId579"/>
    <p:sldId id="2361" r:id="rId580"/>
    <p:sldId id="2362" r:id="rId581"/>
    <p:sldId id="2363" r:id="rId582"/>
    <p:sldId id="2364" r:id="rId583"/>
    <p:sldId id="2365" r:id="rId584"/>
    <p:sldId id="3029" r:id="rId585"/>
    <p:sldId id="3160" r:id="rId586"/>
    <p:sldId id="3031" r:id="rId587"/>
    <p:sldId id="3032" r:id="rId588"/>
    <p:sldId id="3033" r:id="rId589"/>
    <p:sldId id="3034" r:id="rId590"/>
    <p:sldId id="3035" r:id="rId591"/>
    <p:sldId id="3036" r:id="rId592"/>
    <p:sldId id="3037" r:id="rId593"/>
    <p:sldId id="3038" r:id="rId594"/>
    <p:sldId id="3039" r:id="rId595"/>
    <p:sldId id="3040" r:id="rId596"/>
    <p:sldId id="3041" r:id="rId597"/>
    <p:sldId id="3042" r:id="rId598"/>
    <p:sldId id="3043" r:id="rId599"/>
    <p:sldId id="3044" r:id="rId600"/>
    <p:sldId id="3045" r:id="rId601"/>
    <p:sldId id="3046" r:id="rId602"/>
    <p:sldId id="3047" r:id="rId603"/>
    <p:sldId id="3048" r:id="rId604"/>
    <p:sldId id="3049" r:id="rId605"/>
    <p:sldId id="3050" r:id="rId606"/>
    <p:sldId id="3051" r:id="rId607"/>
    <p:sldId id="3052" r:id="rId608"/>
    <p:sldId id="3053" r:id="rId609"/>
    <p:sldId id="3054" r:id="rId610"/>
    <p:sldId id="3055" r:id="rId611"/>
    <p:sldId id="3056" r:id="rId612"/>
    <p:sldId id="3057" r:id="rId613"/>
    <p:sldId id="3058" r:id="rId614"/>
    <p:sldId id="3059" r:id="rId615"/>
    <p:sldId id="3060" r:id="rId616"/>
    <p:sldId id="3061" r:id="rId617"/>
    <p:sldId id="3062" r:id="rId618"/>
    <p:sldId id="3063" r:id="rId619"/>
    <p:sldId id="3064" r:id="rId620"/>
    <p:sldId id="3065" r:id="rId621"/>
    <p:sldId id="3066" r:id="rId622"/>
    <p:sldId id="3067" r:id="rId623"/>
    <p:sldId id="3068" r:id="rId624"/>
    <p:sldId id="3069" r:id="rId625"/>
    <p:sldId id="3070" r:id="rId626"/>
    <p:sldId id="3071" r:id="rId627"/>
    <p:sldId id="3072" r:id="rId628"/>
    <p:sldId id="3073" r:id="rId629"/>
    <p:sldId id="3074" r:id="rId630"/>
    <p:sldId id="3075" r:id="rId631"/>
    <p:sldId id="3076" r:id="rId632"/>
    <p:sldId id="3077" r:id="rId633"/>
    <p:sldId id="3078" r:id="rId634"/>
    <p:sldId id="3079" r:id="rId635"/>
    <p:sldId id="3080" r:id="rId636"/>
    <p:sldId id="3081" r:id="rId637"/>
    <p:sldId id="3082" r:id="rId638"/>
    <p:sldId id="3083" r:id="rId639"/>
    <p:sldId id="3084" r:id="rId640"/>
    <p:sldId id="3085" r:id="rId641"/>
    <p:sldId id="3086" r:id="rId642"/>
    <p:sldId id="3088" r:id="rId643"/>
    <p:sldId id="3089" r:id="rId644"/>
    <p:sldId id="3090" r:id="rId645"/>
    <p:sldId id="3091" r:id="rId646"/>
    <p:sldId id="3092" r:id="rId647"/>
    <p:sldId id="3093" r:id="rId648"/>
    <p:sldId id="3094" r:id="rId649"/>
    <p:sldId id="3095" r:id="rId650"/>
    <p:sldId id="3096" r:id="rId651"/>
    <p:sldId id="3097" r:id="rId652"/>
    <p:sldId id="3098" r:id="rId653"/>
    <p:sldId id="3099" r:id="rId654"/>
    <p:sldId id="3100" r:id="rId655"/>
    <p:sldId id="3101" r:id="rId656"/>
    <p:sldId id="3102" r:id="rId657"/>
    <p:sldId id="3103" r:id="rId658"/>
    <p:sldId id="3104" r:id="rId659"/>
    <p:sldId id="3105" r:id="rId660"/>
    <p:sldId id="3106" r:id="rId661"/>
    <p:sldId id="3107" r:id="rId662"/>
    <p:sldId id="3108" r:id="rId663"/>
    <p:sldId id="3109" r:id="rId664"/>
    <p:sldId id="3110" r:id="rId665"/>
    <p:sldId id="3111" r:id="rId666"/>
    <p:sldId id="3112" r:id="rId667"/>
    <p:sldId id="3113" r:id="rId668"/>
    <p:sldId id="3114" r:id="rId669"/>
    <p:sldId id="3115" r:id="rId670"/>
    <p:sldId id="3116" r:id="rId671"/>
    <p:sldId id="3117" r:id="rId672"/>
    <p:sldId id="2455" r:id="rId673"/>
    <p:sldId id="3161" r:id="rId674"/>
    <p:sldId id="2457" r:id="rId675"/>
    <p:sldId id="2458" r:id="rId676"/>
    <p:sldId id="2459" r:id="rId677"/>
    <p:sldId id="2460" r:id="rId678"/>
    <p:sldId id="2461" r:id="rId679"/>
    <p:sldId id="2462" r:id="rId680"/>
    <p:sldId id="2463" r:id="rId681"/>
    <p:sldId id="2464" r:id="rId682"/>
    <p:sldId id="2465" r:id="rId683"/>
    <p:sldId id="2466" r:id="rId684"/>
    <p:sldId id="3182" r:id="rId685"/>
    <p:sldId id="2467" r:id="rId686"/>
    <p:sldId id="2468" r:id="rId687"/>
    <p:sldId id="2469" r:id="rId688"/>
    <p:sldId id="2470" r:id="rId689"/>
    <p:sldId id="2471" r:id="rId690"/>
    <p:sldId id="2472" r:id="rId691"/>
    <p:sldId id="2473" r:id="rId692"/>
    <p:sldId id="2474" r:id="rId693"/>
    <p:sldId id="2475" r:id="rId694"/>
    <p:sldId id="2476" r:id="rId695"/>
    <p:sldId id="2477" r:id="rId696"/>
    <p:sldId id="2478" r:id="rId697"/>
    <p:sldId id="2479" r:id="rId698"/>
    <p:sldId id="2480" r:id="rId699"/>
    <p:sldId id="2481" r:id="rId700"/>
    <p:sldId id="2482" r:id="rId701"/>
    <p:sldId id="2483" r:id="rId702"/>
    <p:sldId id="2484" r:id="rId703"/>
    <p:sldId id="2485" r:id="rId704"/>
    <p:sldId id="2486" r:id="rId705"/>
    <p:sldId id="2487" r:id="rId706"/>
    <p:sldId id="2488" r:id="rId707"/>
    <p:sldId id="2489" r:id="rId708"/>
    <p:sldId id="2490" r:id="rId709"/>
    <p:sldId id="2491" r:id="rId710"/>
    <p:sldId id="2492" r:id="rId711"/>
    <p:sldId id="2493" r:id="rId712"/>
    <p:sldId id="2494" r:id="rId713"/>
    <p:sldId id="2495" r:id="rId714"/>
    <p:sldId id="2496" r:id="rId715"/>
    <p:sldId id="2497" r:id="rId716"/>
    <p:sldId id="2498" r:id="rId717"/>
    <p:sldId id="2499" r:id="rId718"/>
    <p:sldId id="2500" r:id="rId719"/>
    <p:sldId id="2501" r:id="rId720"/>
    <p:sldId id="2502" r:id="rId721"/>
    <p:sldId id="2503" r:id="rId722"/>
    <p:sldId id="2504" r:id="rId723"/>
    <p:sldId id="2505" r:id="rId724"/>
    <p:sldId id="2506" r:id="rId725"/>
    <p:sldId id="2507" r:id="rId726"/>
    <p:sldId id="2508" r:id="rId727"/>
    <p:sldId id="2509" r:id="rId728"/>
    <p:sldId id="2510" r:id="rId729"/>
    <p:sldId id="2511" r:id="rId730"/>
    <p:sldId id="2512" r:id="rId731"/>
    <p:sldId id="2513" r:id="rId732"/>
    <p:sldId id="2514" r:id="rId733"/>
    <p:sldId id="2515" r:id="rId734"/>
    <p:sldId id="2516" r:id="rId735"/>
    <p:sldId id="2517" r:id="rId736"/>
    <p:sldId id="2518" r:id="rId737"/>
    <p:sldId id="2519" r:id="rId738"/>
    <p:sldId id="2520" r:id="rId739"/>
    <p:sldId id="2521" r:id="rId740"/>
    <p:sldId id="2522" r:id="rId741"/>
    <p:sldId id="2523" r:id="rId742"/>
    <p:sldId id="2524" r:id="rId743"/>
    <p:sldId id="2525" r:id="rId744"/>
    <p:sldId id="2526" r:id="rId745"/>
    <p:sldId id="2527" r:id="rId746"/>
    <p:sldId id="2528" r:id="rId747"/>
    <p:sldId id="2529" r:id="rId748"/>
    <p:sldId id="2530" r:id="rId749"/>
    <p:sldId id="2531" r:id="rId750"/>
    <p:sldId id="2532" r:id="rId751"/>
    <p:sldId id="2533" r:id="rId752"/>
    <p:sldId id="2534" r:id="rId753"/>
    <p:sldId id="2535" r:id="rId754"/>
    <p:sldId id="2536" r:id="rId755"/>
    <p:sldId id="2537" r:id="rId756"/>
    <p:sldId id="2538" r:id="rId757"/>
    <p:sldId id="2539" r:id="rId758"/>
    <p:sldId id="2540" r:id="rId759"/>
    <p:sldId id="2541" r:id="rId760"/>
    <p:sldId id="2542" r:id="rId761"/>
    <p:sldId id="2543" r:id="rId762"/>
    <p:sldId id="2544" r:id="rId763"/>
    <p:sldId id="2545" r:id="rId764"/>
    <p:sldId id="2546" r:id="rId765"/>
    <p:sldId id="2547" r:id="rId766"/>
    <p:sldId id="2548" r:id="rId767"/>
    <p:sldId id="2549" r:id="rId768"/>
    <p:sldId id="2550" r:id="rId769"/>
    <p:sldId id="2551" r:id="rId770"/>
    <p:sldId id="2552" r:id="rId771"/>
    <p:sldId id="2553" r:id="rId772"/>
    <p:sldId id="2554" r:id="rId773"/>
    <p:sldId id="2555" r:id="rId774"/>
    <p:sldId id="2556" r:id="rId775"/>
    <p:sldId id="2557" r:id="rId776"/>
    <p:sldId id="2558" r:id="rId777"/>
    <p:sldId id="2559" r:id="rId778"/>
    <p:sldId id="2560" r:id="rId779"/>
    <p:sldId id="2561" r:id="rId780"/>
    <p:sldId id="3162" r:id="rId781"/>
    <p:sldId id="2563" r:id="rId782"/>
    <p:sldId id="2564" r:id="rId783"/>
    <p:sldId id="2565" r:id="rId784"/>
    <p:sldId id="2566" r:id="rId785"/>
    <p:sldId id="2567" r:id="rId786"/>
    <p:sldId id="2568" r:id="rId787"/>
    <p:sldId id="2569" r:id="rId788"/>
    <p:sldId id="2570" r:id="rId789"/>
    <p:sldId id="2571" r:id="rId790"/>
    <p:sldId id="2572" r:id="rId791"/>
    <p:sldId id="2573" r:id="rId792"/>
    <p:sldId id="2574" r:id="rId793"/>
    <p:sldId id="2575" r:id="rId794"/>
    <p:sldId id="2576" r:id="rId795"/>
    <p:sldId id="3179" r:id="rId796"/>
    <p:sldId id="2577" r:id="rId797"/>
    <p:sldId id="2578" r:id="rId798"/>
    <p:sldId id="2579" r:id="rId799"/>
    <p:sldId id="2580" r:id="rId800"/>
    <p:sldId id="2581" r:id="rId801"/>
    <p:sldId id="2582" r:id="rId802"/>
    <p:sldId id="2583" r:id="rId803"/>
    <p:sldId id="2584" r:id="rId804"/>
    <p:sldId id="2585" r:id="rId805"/>
    <p:sldId id="2586" r:id="rId806"/>
    <p:sldId id="2587" r:id="rId807"/>
    <p:sldId id="2588" r:id="rId808"/>
    <p:sldId id="2589" r:id="rId809"/>
    <p:sldId id="2590" r:id="rId810"/>
    <p:sldId id="2591" r:id="rId811"/>
    <p:sldId id="2592" r:id="rId812"/>
    <p:sldId id="2593" r:id="rId813"/>
    <p:sldId id="2594" r:id="rId814"/>
    <p:sldId id="2595" r:id="rId815"/>
    <p:sldId id="2596" r:id="rId816"/>
    <p:sldId id="2597" r:id="rId817"/>
    <p:sldId id="2598" r:id="rId818"/>
    <p:sldId id="2599" r:id="rId819"/>
    <p:sldId id="2600" r:id="rId820"/>
    <p:sldId id="2601" r:id="rId821"/>
    <p:sldId id="2602" r:id="rId822"/>
    <p:sldId id="2603" r:id="rId823"/>
    <p:sldId id="2604" r:id="rId824"/>
    <p:sldId id="2605" r:id="rId825"/>
    <p:sldId id="2606" r:id="rId826"/>
    <p:sldId id="2607" r:id="rId827"/>
    <p:sldId id="2608" r:id="rId828"/>
    <p:sldId id="2609" r:id="rId829"/>
    <p:sldId id="2610" r:id="rId830"/>
    <p:sldId id="2611" r:id="rId831"/>
    <p:sldId id="2612" r:id="rId832"/>
    <p:sldId id="2613" r:id="rId833"/>
    <p:sldId id="2614" r:id="rId834"/>
    <p:sldId id="2615" r:id="rId835"/>
    <p:sldId id="2616" r:id="rId836"/>
    <p:sldId id="2617" r:id="rId837"/>
    <p:sldId id="2618" r:id="rId838"/>
    <p:sldId id="2619" r:id="rId839"/>
    <p:sldId id="2620" r:id="rId840"/>
    <p:sldId id="2621" r:id="rId841"/>
    <p:sldId id="2622" r:id="rId842"/>
    <p:sldId id="3163" r:id="rId843"/>
    <p:sldId id="2624" r:id="rId844"/>
    <p:sldId id="2625" r:id="rId845"/>
    <p:sldId id="2626" r:id="rId846"/>
    <p:sldId id="2627" r:id="rId847"/>
    <p:sldId id="2628" r:id="rId848"/>
    <p:sldId id="2629" r:id="rId849"/>
    <p:sldId id="2630" r:id="rId850"/>
    <p:sldId id="2631" r:id="rId851"/>
    <p:sldId id="2632" r:id="rId852"/>
    <p:sldId id="2633" r:id="rId853"/>
    <p:sldId id="2634" r:id="rId854"/>
    <p:sldId id="2635" r:id="rId855"/>
    <p:sldId id="2636" r:id="rId856"/>
    <p:sldId id="2637" r:id="rId857"/>
    <p:sldId id="2638" r:id="rId858"/>
    <p:sldId id="2639" r:id="rId859"/>
    <p:sldId id="2640" r:id="rId860"/>
    <p:sldId id="2641" r:id="rId861"/>
    <p:sldId id="2642" r:id="rId862"/>
    <p:sldId id="2643" r:id="rId863"/>
    <p:sldId id="2644" r:id="rId864"/>
    <p:sldId id="2645" r:id="rId865"/>
    <p:sldId id="2648" r:id="rId866"/>
    <p:sldId id="2646" r:id="rId867"/>
    <p:sldId id="2647" r:id="rId868"/>
    <p:sldId id="2649" r:id="rId869"/>
    <p:sldId id="2650" r:id="rId870"/>
    <p:sldId id="2651" r:id="rId871"/>
    <p:sldId id="2652" r:id="rId872"/>
    <p:sldId id="2653" r:id="rId873"/>
    <p:sldId id="2654" r:id="rId874"/>
    <p:sldId id="2655" r:id="rId875"/>
    <p:sldId id="2656" r:id="rId876"/>
    <p:sldId id="2657" r:id="rId877"/>
    <p:sldId id="2658" r:id="rId878"/>
    <p:sldId id="2659" r:id="rId879"/>
    <p:sldId id="2660" r:id="rId880"/>
    <p:sldId id="2661" r:id="rId881"/>
    <p:sldId id="2662" r:id="rId882"/>
    <p:sldId id="2664" r:id="rId883"/>
    <p:sldId id="2665" r:id="rId884"/>
    <p:sldId id="2666" r:id="rId885"/>
    <p:sldId id="2667" r:id="rId886"/>
    <p:sldId id="2668" r:id="rId887"/>
    <p:sldId id="2669" r:id="rId888"/>
    <p:sldId id="2670" r:id="rId889"/>
    <p:sldId id="2671" r:id="rId890"/>
    <p:sldId id="2672" r:id="rId891"/>
    <p:sldId id="2673" r:id="rId892"/>
    <p:sldId id="2674" r:id="rId893"/>
    <p:sldId id="2675" r:id="rId894"/>
    <p:sldId id="2676" r:id="rId895"/>
    <p:sldId id="2677" r:id="rId896"/>
    <p:sldId id="2678" r:id="rId897"/>
    <p:sldId id="2679" r:id="rId898"/>
    <p:sldId id="2680" r:id="rId899"/>
    <p:sldId id="2681" r:id="rId900"/>
    <p:sldId id="2682" r:id="rId901"/>
    <p:sldId id="2683" r:id="rId902"/>
    <p:sldId id="2684" r:id="rId903"/>
    <p:sldId id="2856" r:id="rId904"/>
    <p:sldId id="2857" r:id="rId905"/>
    <p:sldId id="2858" r:id="rId906"/>
    <p:sldId id="3166" r:id="rId907"/>
    <p:sldId id="2860" r:id="rId908"/>
    <p:sldId id="2861" r:id="rId909"/>
    <p:sldId id="2862" r:id="rId910"/>
    <p:sldId id="2863" r:id="rId911"/>
    <p:sldId id="2864" r:id="rId912"/>
    <p:sldId id="2865" r:id="rId913"/>
    <p:sldId id="2866" r:id="rId914"/>
    <p:sldId id="2867" r:id="rId915"/>
    <p:sldId id="2868" r:id="rId916"/>
    <p:sldId id="2869" r:id="rId917"/>
    <p:sldId id="2870" r:id="rId918"/>
    <p:sldId id="2871" r:id="rId919"/>
    <p:sldId id="2872" r:id="rId920"/>
    <p:sldId id="2873" r:id="rId921"/>
    <p:sldId id="2874" r:id="rId922"/>
    <p:sldId id="2875" r:id="rId923"/>
    <p:sldId id="2876" r:id="rId924"/>
    <p:sldId id="2877" r:id="rId925"/>
    <p:sldId id="2878" r:id="rId926"/>
    <p:sldId id="2879" r:id="rId927"/>
    <p:sldId id="2880" r:id="rId928"/>
    <p:sldId id="2881" r:id="rId929"/>
    <p:sldId id="2882" r:id="rId930"/>
    <p:sldId id="2883" r:id="rId931"/>
    <p:sldId id="2884" r:id="rId932"/>
    <p:sldId id="3167" r:id="rId933"/>
    <p:sldId id="2886" r:id="rId934"/>
    <p:sldId id="2887" r:id="rId935"/>
    <p:sldId id="2888" r:id="rId936"/>
    <p:sldId id="2889" r:id="rId937"/>
    <p:sldId id="2890" r:id="rId938"/>
    <p:sldId id="2891" r:id="rId939"/>
    <p:sldId id="2892" r:id="rId940"/>
    <p:sldId id="2893" r:id="rId941"/>
    <p:sldId id="2894" r:id="rId942"/>
    <p:sldId id="2895" r:id="rId943"/>
    <p:sldId id="2896" r:id="rId944"/>
    <p:sldId id="2897" r:id="rId945"/>
    <p:sldId id="2898" r:id="rId946"/>
    <p:sldId id="2899" r:id="rId947"/>
    <p:sldId id="2900" r:id="rId948"/>
    <p:sldId id="2901" r:id="rId949"/>
    <p:sldId id="2902" r:id="rId950"/>
    <p:sldId id="2903" r:id="rId951"/>
    <p:sldId id="2904" r:id="rId952"/>
    <p:sldId id="2905" r:id="rId953"/>
    <p:sldId id="2906" r:id="rId954"/>
    <p:sldId id="2907" r:id="rId955"/>
    <p:sldId id="2909" r:id="rId956"/>
    <p:sldId id="2910" r:id="rId957"/>
    <p:sldId id="2911" r:id="rId958"/>
    <p:sldId id="2912" r:id="rId959"/>
    <p:sldId id="2913" r:id="rId960"/>
    <p:sldId id="2914" r:id="rId961"/>
    <p:sldId id="2915" r:id="rId962"/>
    <p:sldId id="2917" r:id="rId963"/>
    <p:sldId id="2918" r:id="rId964"/>
    <p:sldId id="2919" r:id="rId965"/>
    <p:sldId id="2920" r:id="rId966"/>
    <p:sldId id="2921" r:id="rId967"/>
    <p:sldId id="2922" r:id="rId968"/>
    <p:sldId id="2923" r:id="rId969"/>
    <p:sldId id="2924" r:id="rId970"/>
    <p:sldId id="2926" r:id="rId971"/>
    <p:sldId id="2927" r:id="rId972"/>
    <p:sldId id="2928" r:id="rId973"/>
    <p:sldId id="2929" r:id="rId974"/>
    <p:sldId id="2930" r:id="rId975"/>
    <p:sldId id="2932" r:id="rId976"/>
    <p:sldId id="2933" r:id="rId977"/>
    <p:sldId id="2934" r:id="rId978"/>
    <p:sldId id="2935" r:id="rId979"/>
    <p:sldId id="2936" r:id="rId980"/>
    <p:sldId id="2937" r:id="rId981"/>
    <p:sldId id="2939" r:id="rId982"/>
    <p:sldId id="2940" r:id="rId983"/>
    <p:sldId id="2941" r:id="rId984"/>
    <p:sldId id="2942" r:id="rId985"/>
    <p:sldId id="2943" r:id="rId986"/>
    <p:sldId id="2944" r:id="rId987"/>
    <p:sldId id="2945" r:id="rId988"/>
    <p:sldId id="2946" r:id="rId989"/>
    <p:sldId id="2947" r:id="rId990"/>
    <p:sldId id="2948" r:id="rId991"/>
    <p:sldId id="2949" r:id="rId992"/>
    <p:sldId id="2950" r:id="rId993"/>
    <p:sldId id="2951" r:id="rId994"/>
    <p:sldId id="2952" r:id="rId995"/>
    <p:sldId id="2953" r:id="rId996"/>
    <p:sldId id="2954" r:id="rId997"/>
    <p:sldId id="2955" r:id="rId998"/>
    <p:sldId id="2956" r:id="rId999"/>
    <p:sldId id="2958" r:id="rId1000"/>
    <p:sldId id="2959" r:id="rId1001"/>
    <p:sldId id="2960" r:id="rId1002"/>
    <p:sldId id="2961" r:id="rId1003"/>
    <p:sldId id="2962" r:id="rId1004"/>
    <p:sldId id="2963" r:id="rId1005"/>
    <p:sldId id="2965" r:id="rId1006"/>
    <p:sldId id="2966" r:id="rId1007"/>
    <p:sldId id="2967" r:id="rId1008"/>
    <p:sldId id="2968" r:id="rId1009"/>
    <p:sldId id="2969" r:id="rId1010"/>
    <p:sldId id="2970" r:id="rId1011"/>
    <p:sldId id="2971" r:id="rId1012"/>
    <p:sldId id="2972" r:id="rId1013"/>
    <p:sldId id="2973" r:id="rId1014"/>
    <p:sldId id="2974" r:id="rId1015"/>
    <p:sldId id="2975" r:id="rId1016"/>
    <p:sldId id="2976" r:id="rId1017"/>
    <p:sldId id="2977" r:id="rId1018"/>
    <p:sldId id="2978" r:id="rId1019"/>
    <p:sldId id="2979" r:id="rId1020"/>
    <p:sldId id="2980" r:id="rId1021"/>
    <p:sldId id="2981" r:id="rId1022"/>
    <p:sldId id="2982" r:id="rId1023"/>
    <p:sldId id="2983" r:id="rId1024"/>
    <p:sldId id="2984" r:id="rId1025"/>
    <p:sldId id="2985" r:id="rId1026"/>
    <p:sldId id="2986" r:id="rId1027"/>
    <p:sldId id="2987" r:id="rId1028"/>
    <p:sldId id="2988" r:id="rId1029"/>
    <p:sldId id="2989" r:id="rId1030"/>
    <p:sldId id="2990" r:id="rId1031"/>
    <p:sldId id="2991" r:id="rId1032"/>
    <p:sldId id="3168" r:id="rId1033"/>
    <p:sldId id="2993" r:id="rId1034"/>
    <p:sldId id="2994" r:id="rId1035"/>
    <p:sldId id="2995" r:id="rId1036"/>
    <p:sldId id="2996" r:id="rId1037"/>
    <p:sldId id="2997" r:id="rId1038"/>
    <p:sldId id="2998" r:id="rId1039"/>
    <p:sldId id="2999" r:id="rId1040"/>
    <p:sldId id="3000" r:id="rId1041"/>
    <p:sldId id="3001" r:id="rId1042"/>
    <p:sldId id="3002" r:id="rId1043"/>
    <p:sldId id="3003" r:id="rId1044"/>
    <p:sldId id="3004" r:id="rId1045"/>
    <p:sldId id="3005" r:id="rId1046"/>
    <p:sldId id="3006" r:id="rId1047"/>
    <p:sldId id="3007" r:id="rId1048"/>
    <p:sldId id="3008" r:id="rId1049"/>
    <p:sldId id="3009" r:id="rId1050"/>
    <p:sldId id="3011" r:id="rId1051"/>
    <p:sldId id="3012" r:id="rId1052"/>
    <p:sldId id="3013" r:id="rId1053"/>
    <p:sldId id="3014" r:id="rId1054"/>
    <p:sldId id="3015" r:id="rId1055"/>
    <p:sldId id="3016" r:id="rId1056"/>
    <p:sldId id="3017" r:id="rId1057"/>
    <p:sldId id="3018" r:id="rId1058"/>
    <p:sldId id="3019" r:id="rId1059"/>
    <p:sldId id="3020" r:id="rId1060"/>
    <p:sldId id="3021" r:id="rId1061"/>
    <p:sldId id="3022" r:id="rId1062"/>
    <p:sldId id="3023" r:id="rId1063"/>
    <p:sldId id="3024" r:id="rId1064"/>
    <p:sldId id="3025" r:id="rId1065"/>
    <p:sldId id="3026" r:id="rId1066"/>
    <p:sldId id="3027" r:id="rId1067"/>
    <p:sldId id="3028" r:id="rId1068"/>
    <p:sldId id="3176" r:id="rId1069"/>
  </p:sldIdLst>
  <p:sldSz cx="12192000" cy="6858000"/>
  <p:notesSz cx="6858000" cy="9144000"/>
  <p:custDataLst>
    <p:tags r:id="rId10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2023"/>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09"/>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2162"/>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184"/>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2312"/>
            <p14:sldId id="2313"/>
            <p14:sldId id="2314"/>
            <p14:sldId id="2315"/>
            <p14:sldId id="2316"/>
            <p14:sldId id="2317"/>
            <p14:sldId id="2318"/>
            <p14:sldId id="2319"/>
            <p14:sldId id="2320"/>
            <p14:sldId id="2321"/>
            <p14:sldId id="2322"/>
            <p14:sldId id="2323"/>
            <p14:sldId id="2324"/>
            <p14:sldId id="2325"/>
            <p14:sldId id="2326"/>
            <p14:sldId id="2327"/>
            <p14:sldId id="2328"/>
            <p14:sldId id="2329"/>
            <p14:sldId id="2330"/>
            <p14:sldId id="2331"/>
          </p14:sldIdLst>
        </p14:section>
        <p14:section name="3.2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3 Hypothesis Tests: Normal Data" id="{0B20F2E0-B5F3-4E1C-A895-BC846277C388}">
          <p14:sldIdLst>
            <p14:sldId id="3029"/>
            <p14:sldId id="316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09"/>
            <p14:sldId id="3110"/>
            <p14:sldId id="3111"/>
            <p14:sldId id="3112"/>
            <p14:sldId id="3113"/>
            <p14:sldId id="3114"/>
            <p14:sldId id="3115"/>
            <p14:sldId id="3116"/>
            <p14:sldId id="3117"/>
          </p14:sldIdLst>
        </p14:section>
        <p14:section name="3.4 Hypothesis Tests: Non-Normal Data" id="{A2F9B8DF-AF14-4DEF-AA9F-3EBE23251CC5}">
          <p14:sldIdLst>
            <p14:sldId id="2455"/>
            <p14:sldId id="3161"/>
            <p14:sldId id="2457"/>
            <p14:sldId id="2458"/>
            <p14:sldId id="2459"/>
            <p14:sldId id="2460"/>
            <p14:sldId id="2461"/>
            <p14:sldId id="2462"/>
            <p14:sldId id="2463"/>
            <p14:sldId id="2464"/>
            <p14:sldId id="2465"/>
            <p14:sldId id="2466"/>
            <p14:sldId id="3182"/>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496"/>
            <p14:sldId id="2497"/>
            <p14:sldId id="2498"/>
            <p14:sldId id="2499"/>
            <p14:sldId id="2500"/>
            <p14:sldId id="2501"/>
            <p14:sldId id="2502"/>
            <p14:sldId id="2503"/>
            <p14:sldId id="2504"/>
            <p14:sldId id="2505"/>
            <p14:sldId id="2506"/>
            <p14:sldId id="2507"/>
            <p14:sldId id="2508"/>
            <p14:sldId id="2509"/>
            <p14:sldId id="2510"/>
            <p14:sldId id="2511"/>
            <p14:sldId id="2512"/>
            <p14:sldId id="2513"/>
            <p14:sldId id="2514"/>
            <p14:sldId id="2515"/>
            <p14:sldId id="2516"/>
            <p14:sldId id="2517"/>
            <p14:sldId id="2518"/>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2538"/>
            <p14:sldId id="2539"/>
            <p14:sldId id="2540"/>
            <p14:sldId id="2541"/>
            <p14:sldId id="2542"/>
            <p14:sldId id="2543"/>
            <p14:sldId id="2544"/>
            <p14:sldId id="2545"/>
            <p14:sldId id="2546"/>
            <p14:sldId id="2547"/>
            <p14:sldId id="2548"/>
            <p14:sldId id="2549"/>
            <p14:sldId id="2550"/>
            <p14:sldId id="2551"/>
            <p14:sldId id="2552"/>
            <p14:sldId id="2553"/>
            <p14:sldId id="2554"/>
            <p14:sldId id="2555"/>
            <p14:sldId id="2556"/>
            <p14:sldId id="2557"/>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2576"/>
            <p14:sldId id="3179"/>
            <p14:sldId id="2577"/>
            <p14:sldId id="257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2600"/>
            <p14:sldId id="2601"/>
            <p14:sldId id="2602"/>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 id="2620"/>
            <p14:sldId id="2621"/>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2637"/>
            <p14:sldId id="2638"/>
            <p14:sldId id="2639"/>
            <p14:sldId id="2640"/>
            <p14:sldId id="2641"/>
            <p14:sldId id="2642"/>
            <p14:sldId id="2643"/>
            <p14:sldId id="2644"/>
            <p14:sldId id="2645"/>
            <p14:sldId id="2648"/>
            <p14:sldId id="2646"/>
            <p14:sldId id="2647"/>
            <p14:sldId id="2649"/>
            <p14:sldId id="2650"/>
            <p14:sldId id="2651"/>
            <p14:sldId id="2652"/>
            <p14:sldId id="2653"/>
            <p14:sldId id="2654"/>
            <p14:sldId id="2655"/>
            <p14:sldId id="2656"/>
            <p14:sldId id="2657"/>
            <p14:sldId id="2658"/>
            <p14:sldId id="2659"/>
            <p14:sldId id="2660"/>
            <p14:sldId id="2661"/>
            <p14:sldId id="2662"/>
            <p14:sldId id="2664"/>
            <p14:sldId id="2665"/>
            <p14:sldId id="2666"/>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2906"/>
            <p14:sldId id="2907"/>
            <p14:sldId id="2909"/>
            <p14:sldId id="2910"/>
            <p14:sldId id="2911"/>
            <p14:sldId id="2912"/>
            <p14:sldId id="2913"/>
            <p14:sldId id="2914"/>
            <p14:sldId id="2915"/>
            <p14:sldId id="2917"/>
            <p14:sldId id="2918"/>
            <p14:sldId id="2919"/>
            <p14:sldId id="2920"/>
            <p14:sldId id="2921"/>
            <p14:sldId id="2922"/>
            <p14:sldId id="2923"/>
            <p14:sldId id="2924"/>
            <p14:sldId id="2926"/>
            <p14:sldId id="2927"/>
            <p14:sldId id="2928"/>
            <p14:sldId id="2929"/>
            <p14:sldId id="2930"/>
            <p14:sldId id="2932"/>
            <p14:sldId id="2933"/>
            <p14:sldId id="2934"/>
            <p14:sldId id="2935"/>
            <p14:sldId id="2936"/>
            <p14:sldId id="2937"/>
            <p14:sldId id="2939"/>
            <p14:sldId id="2940"/>
            <p14:sldId id="2941"/>
            <p14:sldId id="2942"/>
            <p14:sldId id="2943"/>
            <p14:sldId id="2944"/>
            <p14:sldId id="2945"/>
            <p14:sldId id="2946"/>
            <p14:sldId id="2947"/>
            <p14:sldId id="2948"/>
            <p14:sldId id="2949"/>
            <p14:sldId id="2950"/>
            <p14:sldId id="2951"/>
            <p14:sldId id="2952"/>
            <p14:sldId id="2953"/>
            <p14:sldId id="2954"/>
            <p14:sldId id="2955"/>
            <p14:sldId id="2956"/>
            <p14:sldId id="2958"/>
            <p14:sldId id="2959"/>
            <p14:sldId id="2960"/>
            <p14:sldId id="2961"/>
            <p14:sldId id="2962"/>
            <p14:sldId id="2963"/>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C0"/>
    <a:srgbClr val="102245"/>
    <a:srgbClr val="1F5252"/>
    <a:srgbClr val="292929"/>
    <a:srgbClr val="000000"/>
    <a:srgbClr val="4D4D4D"/>
    <a:srgbClr val="333333"/>
    <a:srgbClr val="182835"/>
    <a:srgbClr val="403A3A"/>
    <a:srgbClr val="182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5835" autoAdjust="0"/>
  </p:normalViewPr>
  <p:slideViewPr>
    <p:cSldViewPr>
      <p:cViewPr varScale="1">
        <p:scale>
          <a:sx n="98" d="100"/>
          <a:sy n="98" d="100"/>
        </p:scale>
        <p:origin x="954" y="72"/>
      </p:cViewPr>
      <p:guideLst>
        <p:guide orient="horz" pos="672"/>
        <p:guide pos="3904"/>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1" Type="http://schemas.openxmlformats.org/officeDocument/2006/relationships/slide" Target="slides/slide17.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92" Type="http://schemas.openxmlformats.org/officeDocument/2006/relationships/slide" Target="slides/slide188.xml"/><Relationship Id="rId497" Type="http://schemas.openxmlformats.org/officeDocument/2006/relationships/slide" Target="slides/slide493.xml"/><Relationship Id="rId357" Type="http://schemas.openxmlformats.org/officeDocument/2006/relationships/slide" Target="slides/slide353.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tableStyles" Target="tableStyles.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handoutMaster" Target="handoutMasters/handoutMaster1.xml"/><Relationship Id="rId178" Type="http://schemas.openxmlformats.org/officeDocument/2006/relationships/slide" Target="slides/slide174.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813" Type="http://schemas.openxmlformats.org/officeDocument/2006/relationships/slide" Target="slides/slide809.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824" Type="http://schemas.openxmlformats.org/officeDocument/2006/relationships/slide" Target="slides/slide820.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20" Type="http://schemas.openxmlformats.org/officeDocument/2006/relationships/slide" Target="slides/slide16.xml"/><Relationship Id="rId628" Type="http://schemas.openxmlformats.org/officeDocument/2006/relationships/slide" Target="slides/slide624.xml"/><Relationship Id="rId835" Type="http://schemas.openxmlformats.org/officeDocument/2006/relationships/slide" Target="slides/slide831.xml"/><Relationship Id="rId267" Type="http://schemas.openxmlformats.org/officeDocument/2006/relationships/slide" Target="slides/slide263.xml"/><Relationship Id="rId474" Type="http://schemas.openxmlformats.org/officeDocument/2006/relationships/slide" Target="slides/slide470.xml"/><Relationship Id="rId1020" Type="http://schemas.openxmlformats.org/officeDocument/2006/relationships/slide" Target="slides/slide1016.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02" Type="http://schemas.openxmlformats.org/officeDocument/2006/relationships/slide" Target="slides/slide898.xml"/><Relationship Id="rId986" Type="http://schemas.openxmlformats.org/officeDocument/2006/relationships/slide" Target="slides/slide982.xml"/><Relationship Id="rId31" Type="http://schemas.openxmlformats.org/officeDocument/2006/relationships/slide" Target="slides/slide27.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80" Type="http://schemas.openxmlformats.org/officeDocument/2006/relationships/slide" Target="slides/slide176.xml"/><Relationship Id="rId278" Type="http://schemas.openxmlformats.org/officeDocument/2006/relationships/slide" Target="slides/slide274.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289" Type="http://schemas.openxmlformats.org/officeDocument/2006/relationships/slide" Target="slides/slide285.xml"/><Relationship Id="rId496" Type="http://schemas.openxmlformats.org/officeDocument/2006/relationships/slide" Target="slides/slide492.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theme" Target="theme/theme1.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467" Type="http://schemas.openxmlformats.org/officeDocument/2006/relationships/slide" Target="slides/slide463.xml"/><Relationship Id="rId674" Type="http://schemas.openxmlformats.org/officeDocument/2006/relationships/slide" Target="slides/slide670.xml"/><Relationship Id="rId881" Type="http://schemas.openxmlformats.org/officeDocument/2006/relationships/slide" Target="slides/slide877.xml"/><Relationship Id="rId979" Type="http://schemas.openxmlformats.org/officeDocument/2006/relationships/slide" Target="slides/slide975.xml"/><Relationship Id="rId24" Type="http://schemas.openxmlformats.org/officeDocument/2006/relationships/slide" Target="slides/slide20.xml"/><Relationship Id="rId327" Type="http://schemas.openxmlformats.org/officeDocument/2006/relationships/slide" Target="slides/slide323.xml"/><Relationship Id="rId534" Type="http://schemas.openxmlformats.org/officeDocument/2006/relationships/slide" Target="slides/slide530.xml"/><Relationship Id="rId741" Type="http://schemas.openxmlformats.org/officeDocument/2006/relationships/slide" Target="slides/slide737.xml"/><Relationship Id="rId839" Type="http://schemas.openxmlformats.org/officeDocument/2006/relationships/slide" Target="slides/slide835.xml"/><Relationship Id="rId173" Type="http://schemas.openxmlformats.org/officeDocument/2006/relationships/slide" Target="slides/slide169.xml"/><Relationship Id="rId380" Type="http://schemas.openxmlformats.org/officeDocument/2006/relationships/slide" Target="slides/slide376.xml"/><Relationship Id="rId601" Type="http://schemas.openxmlformats.org/officeDocument/2006/relationships/slide" Target="slides/slide597.xml"/><Relationship Id="rId1024" Type="http://schemas.openxmlformats.org/officeDocument/2006/relationships/slide" Target="slides/slide1020.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92" Type="http://schemas.openxmlformats.org/officeDocument/2006/relationships/slide" Target="slides/slide888.xml"/><Relationship Id="rId906" Type="http://schemas.openxmlformats.org/officeDocument/2006/relationships/slide" Target="slides/slide902.xml"/><Relationship Id="rId35" Type="http://schemas.openxmlformats.org/officeDocument/2006/relationships/slide" Target="slides/slide31.xml"/><Relationship Id="rId100" Type="http://schemas.openxmlformats.org/officeDocument/2006/relationships/slide" Target="slides/slide96.xml"/><Relationship Id="rId338" Type="http://schemas.openxmlformats.org/officeDocument/2006/relationships/slide" Target="slides/slide334.xml"/><Relationship Id="rId545" Type="http://schemas.openxmlformats.org/officeDocument/2006/relationships/slide" Target="slides/slide541.xml"/><Relationship Id="rId752" Type="http://schemas.openxmlformats.org/officeDocument/2006/relationships/slide" Target="slides/slide74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612" Type="http://schemas.openxmlformats.org/officeDocument/2006/relationships/slide" Target="slides/slide608.xml"/><Relationship Id="rId1035" Type="http://schemas.openxmlformats.org/officeDocument/2006/relationships/slide" Target="slides/slide1031.xml"/><Relationship Id="rId251" Type="http://schemas.openxmlformats.org/officeDocument/2006/relationships/slide" Target="slides/slide247.xml"/><Relationship Id="rId489" Type="http://schemas.openxmlformats.org/officeDocument/2006/relationships/slide" Target="slides/slide485.xml"/><Relationship Id="rId696" Type="http://schemas.openxmlformats.org/officeDocument/2006/relationships/slide" Target="slides/slide692.xml"/><Relationship Id="rId917" Type="http://schemas.openxmlformats.org/officeDocument/2006/relationships/slide" Target="slides/slide913.xml"/><Relationship Id="rId46" Type="http://schemas.openxmlformats.org/officeDocument/2006/relationships/slide" Target="slides/slide42.xml"/><Relationship Id="rId349" Type="http://schemas.openxmlformats.org/officeDocument/2006/relationships/slide" Target="slides/slide345.xml"/><Relationship Id="rId556" Type="http://schemas.openxmlformats.org/officeDocument/2006/relationships/slide" Target="slides/slide552.xml"/><Relationship Id="rId763" Type="http://schemas.openxmlformats.org/officeDocument/2006/relationships/slide" Target="slides/slide759.xml"/><Relationship Id="rId111" Type="http://schemas.openxmlformats.org/officeDocument/2006/relationships/slide" Target="slides/slide107.xml"/><Relationship Id="rId195" Type="http://schemas.openxmlformats.org/officeDocument/2006/relationships/slide" Target="slides/slide191.xml"/><Relationship Id="rId209" Type="http://schemas.openxmlformats.org/officeDocument/2006/relationships/slide" Target="slides/slide205.xml"/><Relationship Id="rId416" Type="http://schemas.openxmlformats.org/officeDocument/2006/relationships/slide" Target="slides/slide412.xml"/><Relationship Id="rId970" Type="http://schemas.openxmlformats.org/officeDocument/2006/relationships/slide" Target="slides/slide966.xml"/><Relationship Id="rId1046" Type="http://schemas.openxmlformats.org/officeDocument/2006/relationships/slide" Target="slides/slide1042.xml"/><Relationship Id="rId623" Type="http://schemas.openxmlformats.org/officeDocument/2006/relationships/slide" Target="slides/slide619.xml"/><Relationship Id="rId830" Type="http://schemas.openxmlformats.org/officeDocument/2006/relationships/slide" Target="slides/slide826.xml"/><Relationship Id="rId928" Type="http://schemas.openxmlformats.org/officeDocument/2006/relationships/slide" Target="slides/slide924.xml"/><Relationship Id="rId57" Type="http://schemas.openxmlformats.org/officeDocument/2006/relationships/slide" Target="slides/slide53.xml"/><Relationship Id="rId262" Type="http://schemas.openxmlformats.org/officeDocument/2006/relationships/slide" Target="slides/slide258.xml"/><Relationship Id="rId567" Type="http://schemas.openxmlformats.org/officeDocument/2006/relationships/slide" Target="slides/slide563.xml"/><Relationship Id="rId122" Type="http://schemas.openxmlformats.org/officeDocument/2006/relationships/slide" Target="slides/slide118.xml"/><Relationship Id="rId774" Type="http://schemas.openxmlformats.org/officeDocument/2006/relationships/slide" Target="slides/slide770.xml"/><Relationship Id="rId981" Type="http://schemas.openxmlformats.org/officeDocument/2006/relationships/slide" Target="slides/slide977.xml"/><Relationship Id="rId1057" Type="http://schemas.openxmlformats.org/officeDocument/2006/relationships/slide" Target="slides/slide1053.xml"/><Relationship Id="rId427" Type="http://schemas.openxmlformats.org/officeDocument/2006/relationships/slide" Target="slides/slide423.xml"/><Relationship Id="rId634" Type="http://schemas.openxmlformats.org/officeDocument/2006/relationships/slide" Target="slides/slide630.xml"/><Relationship Id="rId841" Type="http://schemas.openxmlformats.org/officeDocument/2006/relationships/slide" Target="slides/slide837.xml"/><Relationship Id="rId273" Type="http://schemas.openxmlformats.org/officeDocument/2006/relationships/slide" Target="slides/slide269.xml"/><Relationship Id="rId480" Type="http://schemas.openxmlformats.org/officeDocument/2006/relationships/slide" Target="slides/slide476.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340" Type="http://schemas.openxmlformats.org/officeDocument/2006/relationships/slide" Target="slides/slide336.xml"/><Relationship Id="rId578" Type="http://schemas.openxmlformats.org/officeDocument/2006/relationships/slide" Target="slides/slide574.xml"/><Relationship Id="rId785" Type="http://schemas.openxmlformats.org/officeDocument/2006/relationships/slide" Target="slides/slide781.xml"/><Relationship Id="rId992" Type="http://schemas.openxmlformats.org/officeDocument/2006/relationships/slide" Target="slides/slide988.xml"/><Relationship Id="rId200" Type="http://schemas.openxmlformats.org/officeDocument/2006/relationships/slide" Target="slides/slide196.xml"/><Relationship Id="rId438" Type="http://schemas.openxmlformats.org/officeDocument/2006/relationships/slide" Target="slides/slide434.xml"/><Relationship Id="rId645" Type="http://schemas.openxmlformats.org/officeDocument/2006/relationships/slide" Target="slides/slide641.xml"/><Relationship Id="rId852" Type="http://schemas.openxmlformats.org/officeDocument/2006/relationships/slide" Target="slides/slide848.xml"/><Relationship Id="rId1068" Type="http://schemas.openxmlformats.org/officeDocument/2006/relationships/slide" Target="slides/slide1064.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79" Type="http://schemas.openxmlformats.org/officeDocument/2006/relationships/slide" Target="slides/slide75.xml"/><Relationship Id="rId144" Type="http://schemas.openxmlformats.org/officeDocument/2006/relationships/slide" Target="slides/slide140.xml"/><Relationship Id="rId589" Type="http://schemas.openxmlformats.org/officeDocument/2006/relationships/slide" Target="slides/slide585.xml"/><Relationship Id="rId796" Type="http://schemas.openxmlformats.org/officeDocument/2006/relationships/slide" Target="slides/slide792.xml"/><Relationship Id="rId351" Type="http://schemas.openxmlformats.org/officeDocument/2006/relationships/slide" Target="slides/slide347.xml"/><Relationship Id="rId449" Type="http://schemas.openxmlformats.org/officeDocument/2006/relationships/slide" Target="slides/slide445.xml"/><Relationship Id="rId656" Type="http://schemas.openxmlformats.org/officeDocument/2006/relationships/slide" Target="slides/slide652.xml"/><Relationship Id="rId863" Type="http://schemas.openxmlformats.org/officeDocument/2006/relationships/slide" Target="slides/slide859.xml"/><Relationship Id="rId211" Type="http://schemas.openxmlformats.org/officeDocument/2006/relationships/slide" Target="slides/slide207.xml"/><Relationship Id="rId295" Type="http://schemas.openxmlformats.org/officeDocument/2006/relationships/slide" Target="slides/slide291.xml"/><Relationship Id="rId309" Type="http://schemas.openxmlformats.org/officeDocument/2006/relationships/slide" Target="slides/slide305.xml"/><Relationship Id="rId516" Type="http://schemas.openxmlformats.org/officeDocument/2006/relationships/slide" Target="slides/slide512.xml"/><Relationship Id="rId723" Type="http://schemas.openxmlformats.org/officeDocument/2006/relationships/slide" Target="slides/slide719.xml"/><Relationship Id="rId930" Type="http://schemas.openxmlformats.org/officeDocument/2006/relationships/slide" Target="slides/slide926.xml"/><Relationship Id="rId1006" Type="http://schemas.openxmlformats.org/officeDocument/2006/relationships/slide" Target="slides/slide1002.xml"/><Relationship Id="rId155" Type="http://schemas.openxmlformats.org/officeDocument/2006/relationships/slide" Target="slides/slide151.xml"/><Relationship Id="rId362" Type="http://schemas.openxmlformats.org/officeDocument/2006/relationships/slide" Target="slides/slide358.xml"/><Relationship Id="rId222" Type="http://schemas.openxmlformats.org/officeDocument/2006/relationships/slide" Target="slides/slide218.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27" Type="http://schemas.openxmlformats.org/officeDocument/2006/relationships/slide" Target="slides/slide523.xml"/><Relationship Id="rId734" Type="http://schemas.openxmlformats.org/officeDocument/2006/relationships/slide" Target="slides/slide730.xml"/><Relationship Id="rId941" Type="http://schemas.openxmlformats.org/officeDocument/2006/relationships/slide" Target="slides/slide937.xml"/><Relationship Id="rId70" Type="http://schemas.openxmlformats.org/officeDocument/2006/relationships/slide" Target="slides/slide66.xml"/><Relationship Id="rId166" Type="http://schemas.openxmlformats.org/officeDocument/2006/relationships/slide" Target="slides/slide162.xml"/><Relationship Id="rId373" Type="http://schemas.openxmlformats.org/officeDocument/2006/relationships/slide" Target="slides/slide369.xml"/><Relationship Id="rId580" Type="http://schemas.openxmlformats.org/officeDocument/2006/relationships/slide" Target="slides/slide576.xml"/><Relationship Id="rId801" Type="http://schemas.openxmlformats.org/officeDocument/2006/relationships/slide" Target="slides/slide797.xml"/><Relationship Id="rId1017" Type="http://schemas.openxmlformats.org/officeDocument/2006/relationships/slide" Target="slides/slide1013.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85" Type="http://schemas.openxmlformats.org/officeDocument/2006/relationships/slide" Target="slides/slide881.xml"/><Relationship Id="rId1070" Type="http://schemas.openxmlformats.org/officeDocument/2006/relationships/notesMaster" Target="notesMasters/notesMaster1.xml"/><Relationship Id="rId28" Type="http://schemas.openxmlformats.org/officeDocument/2006/relationships/slide" Target="slides/slide24.xml"/><Relationship Id="rId300" Type="http://schemas.openxmlformats.org/officeDocument/2006/relationships/slide" Target="slides/slide296.xml"/><Relationship Id="rId538" Type="http://schemas.openxmlformats.org/officeDocument/2006/relationships/slide" Target="slides/slide534.xml"/><Relationship Id="rId745" Type="http://schemas.openxmlformats.org/officeDocument/2006/relationships/slide" Target="slides/slide741.xml"/><Relationship Id="rId952" Type="http://schemas.openxmlformats.org/officeDocument/2006/relationships/slide" Target="slides/slide948.xml"/><Relationship Id="rId81" Type="http://schemas.openxmlformats.org/officeDocument/2006/relationships/slide" Target="slides/slide77.xml"/><Relationship Id="rId177" Type="http://schemas.openxmlformats.org/officeDocument/2006/relationships/slide" Target="slides/slide173.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812" Type="http://schemas.openxmlformats.org/officeDocument/2006/relationships/slide" Target="slides/slide808.xml"/><Relationship Id="rId1028" Type="http://schemas.openxmlformats.org/officeDocument/2006/relationships/slide" Target="slides/slide1024.xml"/><Relationship Id="rId244" Type="http://schemas.openxmlformats.org/officeDocument/2006/relationships/slide" Target="slides/slide240.xml"/><Relationship Id="rId689" Type="http://schemas.openxmlformats.org/officeDocument/2006/relationships/slide" Target="slides/slide685.xml"/><Relationship Id="rId896" Type="http://schemas.openxmlformats.org/officeDocument/2006/relationships/slide" Target="slides/slide892.xml"/><Relationship Id="rId39" Type="http://schemas.openxmlformats.org/officeDocument/2006/relationships/slide" Target="slides/slide35.xml"/><Relationship Id="rId451" Type="http://schemas.openxmlformats.org/officeDocument/2006/relationships/slide" Target="slides/slide447.xml"/><Relationship Id="rId549" Type="http://schemas.openxmlformats.org/officeDocument/2006/relationships/slide" Target="slides/slide545.xml"/><Relationship Id="rId756" Type="http://schemas.openxmlformats.org/officeDocument/2006/relationships/slide" Target="slides/slide752.xml"/><Relationship Id="rId104" Type="http://schemas.openxmlformats.org/officeDocument/2006/relationships/slide" Target="slides/slide100.xml"/><Relationship Id="rId188" Type="http://schemas.openxmlformats.org/officeDocument/2006/relationships/slide" Target="slides/slide184.xml"/><Relationship Id="rId311" Type="http://schemas.openxmlformats.org/officeDocument/2006/relationships/slide" Target="slides/slide307.xml"/><Relationship Id="rId395" Type="http://schemas.openxmlformats.org/officeDocument/2006/relationships/slide" Target="slides/slide391.xml"/><Relationship Id="rId409" Type="http://schemas.openxmlformats.org/officeDocument/2006/relationships/slide" Target="slides/slide405.xml"/><Relationship Id="rId963" Type="http://schemas.openxmlformats.org/officeDocument/2006/relationships/slide" Target="slides/slide959.xml"/><Relationship Id="rId1039" Type="http://schemas.openxmlformats.org/officeDocument/2006/relationships/slide" Target="slides/slide1035.xml"/><Relationship Id="rId92" Type="http://schemas.openxmlformats.org/officeDocument/2006/relationships/slide" Target="slides/slide88.xml"/><Relationship Id="rId616" Type="http://schemas.openxmlformats.org/officeDocument/2006/relationships/slide" Target="slides/slide612.xml"/><Relationship Id="rId823" Type="http://schemas.openxmlformats.org/officeDocument/2006/relationships/slide" Target="slides/slide819.xml"/><Relationship Id="rId255" Type="http://schemas.openxmlformats.org/officeDocument/2006/relationships/slide" Target="slides/slide251.xml"/><Relationship Id="rId462" Type="http://schemas.openxmlformats.org/officeDocument/2006/relationships/slide" Target="slides/slide458.xml"/><Relationship Id="rId115" Type="http://schemas.openxmlformats.org/officeDocument/2006/relationships/slide" Target="slides/slide111.xml"/><Relationship Id="rId322" Type="http://schemas.openxmlformats.org/officeDocument/2006/relationships/slide" Target="slides/slide318.xml"/><Relationship Id="rId767" Type="http://schemas.openxmlformats.org/officeDocument/2006/relationships/slide" Target="slides/slide763.xml"/><Relationship Id="rId974" Type="http://schemas.openxmlformats.org/officeDocument/2006/relationships/slide" Target="slides/slide970.xml"/><Relationship Id="rId199" Type="http://schemas.openxmlformats.org/officeDocument/2006/relationships/slide" Target="slides/slide195.xml"/><Relationship Id="rId627" Type="http://schemas.openxmlformats.org/officeDocument/2006/relationships/slide" Target="slides/slide623.xml"/><Relationship Id="rId834" Type="http://schemas.openxmlformats.org/officeDocument/2006/relationships/slide" Target="slides/slide830.xml"/><Relationship Id="rId266" Type="http://schemas.openxmlformats.org/officeDocument/2006/relationships/slide" Target="slides/slide262.xml"/><Relationship Id="rId473" Type="http://schemas.openxmlformats.org/officeDocument/2006/relationships/slide" Target="slides/slide469.xml"/><Relationship Id="rId680" Type="http://schemas.openxmlformats.org/officeDocument/2006/relationships/slide" Target="slides/slide676.xml"/><Relationship Id="rId901" Type="http://schemas.openxmlformats.org/officeDocument/2006/relationships/slide" Target="slides/slide897.xml"/><Relationship Id="rId30" Type="http://schemas.openxmlformats.org/officeDocument/2006/relationships/slide" Target="slides/slide26.xml"/><Relationship Id="rId126" Type="http://schemas.openxmlformats.org/officeDocument/2006/relationships/slide" Target="slides/slide122.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85" Type="http://schemas.openxmlformats.org/officeDocument/2006/relationships/slide" Target="slides/slide981.xml"/><Relationship Id="rId638" Type="http://schemas.openxmlformats.org/officeDocument/2006/relationships/slide" Target="slides/slide634.xml"/><Relationship Id="rId845" Type="http://schemas.openxmlformats.org/officeDocument/2006/relationships/slide" Target="slides/slide841.xml"/><Relationship Id="rId1030" Type="http://schemas.openxmlformats.org/officeDocument/2006/relationships/slide" Target="slides/slide1026.xml"/><Relationship Id="rId277" Type="http://schemas.openxmlformats.org/officeDocument/2006/relationships/slide" Target="slides/slide273.xml"/><Relationship Id="rId400" Type="http://schemas.openxmlformats.org/officeDocument/2006/relationships/slide" Target="slides/slide396.xml"/><Relationship Id="rId484" Type="http://schemas.openxmlformats.org/officeDocument/2006/relationships/slide" Target="slides/slide480.xml"/><Relationship Id="rId705" Type="http://schemas.openxmlformats.org/officeDocument/2006/relationships/slide" Target="slides/slide701.xml"/><Relationship Id="rId137" Type="http://schemas.openxmlformats.org/officeDocument/2006/relationships/slide" Target="slides/slide133.xml"/><Relationship Id="rId344" Type="http://schemas.openxmlformats.org/officeDocument/2006/relationships/slide" Target="slides/slide340.xml"/><Relationship Id="rId691" Type="http://schemas.openxmlformats.org/officeDocument/2006/relationships/slide" Target="slides/slide687.xml"/><Relationship Id="rId789" Type="http://schemas.openxmlformats.org/officeDocument/2006/relationships/slide" Target="slides/slide785.xml"/><Relationship Id="rId912" Type="http://schemas.openxmlformats.org/officeDocument/2006/relationships/slide" Target="slides/slide908.xml"/><Relationship Id="rId996" Type="http://schemas.openxmlformats.org/officeDocument/2006/relationships/slide" Target="slides/slide992.xml"/><Relationship Id="rId41" Type="http://schemas.openxmlformats.org/officeDocument/2006/relationships/slide" Target="slides/slide37.xml"/><Relationship Id="rId551" Type="http://schemas.openxmlformats.org/officeDocument/2006/relationships/slide" Target="slides/slide547.xml"/><Relationship Id="rId649" Type="http://schemas.openxmlformats.org/officeDocument/2006/relationships/slide" Target="slides/slide645.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88" Type="http://schemas.openxmlformats.org/officeDocument/2006/relationships/slide" Target="slides/slide284.xml"/><Relationship Id="rId411" Type="http://schemas.openxmlformats.org/officeDocument/2006/relationships/slide" Target="slides/slide407.xml"/><Relationship Id="rId509" Type="http://schemas.openxmlformats.org/officeDocument/2006/relationships/slide" Target="slides/slide505.xml"/><Relationship Id="rId1041" Type="http://schemas.openxmlformats.org/officeDocument/2006/relationships/slide" Target="slides/slide1037.xml"/><Relationship Id="rId495" Type="http://schemas.openxmlformats.org/officeDocument/2006/relationships/slide" Target="slides/slide491.xml"/><Relationship Id="rId716" Type="http://schemas.openxmlformats.org/officeDocument/2006/relationships/slide" Target="slides/slide712.xml"/><Relationship Id="rId923" Type="http://schemas.openxmlformats.org/officeDocument/2006/relationships/slide" Target="slides/slide919.xml"/><Relationship Id="rId52" Type="http://schemas.openxmlformats.org/officeDocument/2006/relationships/slide" Target="slides/slide48.xml"/><Relationship Id="rId148" Type="http://schemas.openxmlformats.org/officeDocument/2006/relationships/slide" Target="slides/slide144.xml"/><Relationship Id="rId355" Type="http://schemas.openxmlformats.org/officeDocument/2006/relationships/slide" Target="slides/slide351.xml"/><Relationship Id="rId562" Type="http://schemas.openxmlformats.org/officeDocument/2006/relationships/slide" Target="slides/slide558.xml"/><Relationship Id="rId215" Type="http://schemas.openxmlformats.org/officeDocument/2006/relationships/slide" Target="slides/slide211.xml"/><Relationship Id="rId422" Type="http://schemas.openxmlformats.org/officeDocument/2006/relationships/slide" Target="slides/slide418.xml"/><Relationship Id="rId867" Type="http://schemas.openxmlformats.org/officeDocument/2006/relationships/slide" Target="slides/slide863.xml"/><Relationship Id="rId1052" Type="http://schemas.openxmlformats.org/officeDocument/2006/relationships/slide" Target="slides/slide1048.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viewProps" Target="viewProps.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254" Type="http://schemas.openxmlformats.org/officeDocument/2006/relationships/slide" Target="slides/slide250.xml"/><Relationship Id="rId699" Type="http://schemas.openxmlformats.org/officeDocument/2006/relationships/slide" Target="slides/slide695.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833" Type="http://schemas.openxmlformats.org/officeDocument/2006/relationships/slide" Target="slides/slide829.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presProps" Target="presProps.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347" Type="http://schemas.openxmlformats.org/officeDocument/2006/relationships/slide" Target="slides/slide343.xml"/><Relationship Id="rId999" Type="http://schemas.openxmlformats.org/officeDocument/2006/relationships/slide" Target="slides/slide995.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218" Type="http://schemas.openxmlformats.org/officeDocument/2006/relationships/slide" Target="slides/slide214.xml"/><Relationship Id="rId425" Type="http://schemas.openxmlformats.org/officeDocument/2006/relationships/slide" Target="slides/slide421.xml"/><Relationship Id="rId632" Type="http://schemas.openxmlformats.org/officeDocument/2006/relationships/slide" Target="slides/slide628.xml"/><Relationship Id="rId1055" Type="http://schemas.openxmlformats.org/officeDocument/2006/relationships/slide" Target="slides/slide1051.xml"/><Relationship Id="rId271" Type="http://schemas.openxmlformats.org/officeDocument/2006/relationships/slide" Target="slides/slide267.xml"/><Relationship Id="rId937" Type="http://schemas.openxmlformats.org/officeDocument/2006/relationships/slide" Target="slides/slide933.xml"/><Relationship Id="rId66" Type="http://schemas.openxmlformats.org/officeDocument/2006/relationships/slide" Target="slides/slide62.xml"/><Relationship Id="rId131" Type="http://schemas.openxmlformats.org/officeDocument/2006/relationships/slide" Target="slides/slide127.xml"/><Relationship Id="rId369" Type="http://schemas.openxmlformats.org/officeDocument/2006/relationships/slide" Target="slides/slide365.xml"/><Relationship Id="rId576" Type="http://schemas.openxmlformats.org/officeDocument/2006/relationships/slide" Target="slides/slide572.xml"/><Relationship Id="rId783" Type="http://schemas.openxmlformats.org/officeDocument/2006/relationships/slide" Target="slides/slide779.xml"/><Relationship Id="rId990" Type="http://schemas.openxmlformats.org/officeDocument/2006/relationships/slide" Target="slides/slide986.xml"/><Relationship Id="rId229" Type="http://schemas.openxmlformats.org/officeDocument/2006/relationships/slide" Target="slides/slide225.xml"/><Relationship Id="rId436" Type="http://schemas.openxmlformats.org/officeDocument/2006/relationships/slide" Target="slides/slide432.xml"/><Relationship Id="rId643" Type="http://schemas.openxmlformats.org/officeDocument/2006/relationships/slide" Target="slides/slide639.xml"/><Relationship Id="rId1066" Type="http://schemas.openxmlformats.org/officeDocument/2006/relationships/slide" Target="slides/slide1062.xml"/><Relationship Id="rId850" Type="http://schemas.openxmlformats.org/officeDocument/2006/relationships/slide" Target="slides/slide846.xml"/><Relationship Id="rId948" Type="http://schemas.openxmlformats.org/officeDocument/2006/relationships/slide" Target="slides/slide944.xml"/><Relationship Id="rId77" Type="http://schemas.openxmlformats.org/officeDocument/2006/relationships/slide" Target="slides/slide73.xml"/><Relationship Id="rId282" Type="http://schemas.openxmlformats.org/officeDocument/2006/relationships/slide" Target="slides/slide278.xml"/><Relationship Id="rId503" Type="http://schemas.openxmlformats.org/officeDocument/2006/relationships/slide" Target="slides/slide499.xml"/><Relationship Id="rId587" Type="http://schemas.openxmlformats.org/officeDocument/2006/relationships/slide" Target="slides/slide583.xml"/><Relationship Id="rId710" Type="http://schemas.openxmlformats.org/officeDocument/2006/relationships/slide" Target="slides/slide706.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447" Type="http://schemas.openxmlformats.org/officeDocument/2006/relationships/slide" Target="slides/slide443.xml"/><Relationship Id="rId794" Type="http://schemas.openxmlformats.org/officeDocument/2006/relationships/slide" Target="slides/slide790.xml"/><Relationship Id="rId1077" Type="http://schemas.microsoft.com/office/2016/11/relationships/changesInfo" Target="changesInfos/changesInfo1.xml"/><Relationship Id="rId654" Type="http://schemas.openxmlformats.org/officeDocument/2006/relationships/slide" Target="slides/slide650.xml"/><Relationship Id="rId861" Type="http://schemas.openxmlformats.org/officeDocument/2006/relationships/slide" Target="slides/slide857.xml"/><Relationship Id="rId959" Type="http://schemas.openxmlformats.org/officeDocument/2006/relationships/slide" Target="slides/slide955.xml"/><Relationship Id="rId293" Type="http://schemas.openxmlformats.org/officeDocument/2006/relationships/slide" Target="slides/slide289.xml"/><Relationship Id="rId307" Type="http://schemas.openxmlformats.org/officeDocument/2006/relationships/slide" Target="slides/slide303.xml"/><Relationship Id="rId514" Type="http://schemas.openxmlformats.org/officeDocument/2006/relationships/slide" Target="slides/slide510.xml"/><Relationship Id="rId721" Type="http://schemas.openxmlformats.org/officeDocument/2006/relationships/slide" Target="slides/slide717.xml"/><Relationship Id="rId88" Type="http://schemas.openxmlformats.org/officeDocument/2006/relationships/slide" Target="slides/slide84.xml"/><Relationship Id="rId153" Type="http://schemas.openxmlformats.org/officeDocument/2006/relationships/slide" Target="slides/slide149.xml"/><Relationship Id="rId360" Type="http://schemas.openxmlformats.org/officeDocument/2006/relationships/slide" Target="slides/slide356.xml"/><Relationship Id="rId598" Type="http://schemas.openxmlformats.org/officeDocument/2006/relationships/slide" Target="slides/slide594.xml"/><Relationship Id="rId819" Type="http://schemas.openxmlformats.org/officeDocument/2006/relationships/slide" Target="slides/slide815.xml"/><Relationship Id="rId1004" Type="http://schemas.openxmlformats.org/officeDocument/2006/relationships/slide" Target="slides/slide1000.xml"/><Relationship Id="rId220" Type="http://schemas.openxmlformats.org/officeDocument/2006/relationships/slide" Target="slides/slide216.xml"/><Relationship Id="rId458" Type="http://schemas.openxmlformats.org/officeDocument/2006/relationships/slide" Target="slides/slide454.xml"/><Relationship Id="rId665" Type="http://schemas.openxmlformats.org/officeDocument/2006/relationships/slide" Target="slides/slide661.xml"/><Relationship Id="rId872" Type="http://schemas.openxmlformats.org/officeDocument/2006/relationships/slide" Target="slides/slide868.xml"/><Relationship Id="rId15" Type="http://schemas.openxmlformats.org/officeDocument/2006/relationships/slide" Target="slides/slide11.xml"/><Relationship Id="rId318" Type="http://schemas.openxmlformats.org/officeDocument/2006/relationships/slide" Target="slides/slide314.xml"/><Relationship Id="rId525" Type="http://schemas.openxmlformats.org/officeDocument/2006/relationships/slide" Target="slides/slide521.xml"/><Relationship Id="rId732" Type="http://schemas.openxmlformats.org/officeDocument/2006/relationships/slide" Target="slides/slide728.xml"/><Relationship Id="rId99" Type="http://schemas.openxmlformats.org/officeDocument/2006/relationships/slide" Target="slides/slide95.xml"/><Relationship Id="rId164" Type="http://schemas.openxmlformats.org/officeDocument/2006/relationships/slide" Target="slides/slide160.xml"/><Relationship Id="rId371" Type="http://schemas.openxmlformats.org/officeDocument/2006/relationships/slide" Target="slides/slide367.xml"/><Relationship Id="rId1015" Type="http://schemas.openxmlformats.org/officeDocument/2006/relationships/slide" Target="slides/slide1011.xml"/><Relationship Id="rId469" Type="http://schemas.openxmlformats.org/officeDocument/2006/relationships/slide" Target="slides/slide465.xml"/><Relationship Id="rId676" Type="http://schemas.openxmlformats.org/officeDocument/2006/relationships/slide" Target="slides/slide672.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329" Type="http://schemas.openxmlformats.org/officeDocument/2006/relationships/slide" Target="slides/slide325.xml"/><Relationship Id="rId536" Type="http://schemas.openxmlformats.org/officeDocument/2006/relationships/slide" Target="slides/slide532.xml"/><Relationship Id="rId175" Type="http://schemas.openxmlformats.org/officeDocument/2006/relationships/slide" Target="slides/slide171.xml"/><Relationship Id="rId743" Type="http://schemas.openxmlformats.org/officeDocument/2006/relationships/slide" Target="slides/slide739.xml"/><Relationship Id="rId950" Type="http://schemas.openxmlformats.org/officeDocument/2006/relationships/slide" Target="slides/slide946.xml"/><Relationship Id="rId1026" Type="http://schemas.openxmlformats.org/officeDocument/2006/relationships/slide" Target="slides/slide1022.xml"/><Relationship Id="rId382" Type="http://schemas.openxmlformats.org/officeDocument/2006/relationships/slide" Target="slides/slide378.xml"/><Relationship Id="rId603" Type="http://schemas.openxmlformats.org/officeDocument/2006/relationships/slide" Target="slides/slide599.xml"/><Relationship Id="rId687" Type="http://schemas.openxmlformats.org/officeDocument/2006/relationships/slide" Target="slides/slide683.xml"/><Relationship Id="rId810" Type="http://schemas.openxmlformats.org/officeDocument/2006/relationships/slide" Target="slides/slide806.xml"/><Relationship Id="rId908" Type="http://schemas.openxmlformats.org/officeDocument/2006/relationships/slide" Target="slides/slide904.xml"/><Relationship Id="rId242" Type="http://schemas.openxmlformats.org/officeDocument/2006/relationships/slide" Target="slides/slide238.xml"/><Relationship Id="rId894" Type="http://schemas.openxmlformats.org/officeDocument/2006/relationships/slide" Target="slides/slide890.xml"/><Relationship Id="rId37" Type="http://schemas.openxmlformats.org/officeDocument/2006/relationships/slide" Target="slides/slide33.xml"/><Relationship Id="rId102" Type="http://schemas.openxmlformats.org/officeDocument/2006/relationships/slide" Target="slides/slide98.xml"/><Relationship Id="rId547" Type="http://schemas.openxmlformats.org/officeDocument/2006/relationships/slide" Target="slides/slide543.xml"/><Relationship Id="rId754" Type="http://schemas.openxmlformats.org/officeDocument/2006/relationships/slide" Target="slides/slide750.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93" Type="http://schemas.openxmlformats.org/officeDocument/2006/relationships/slide" Target="slides/slide389.xml"/><Relationship Id="rId407" Type="http://schemas.openxmlformats.org/officeDocument/2006/relationships/slide" Target="slides/slide403.xml"/><Relationship Id="rId614" Type="http://schemas.openxmlformats.org/officeDocument/2006/relationships/slide" Target="slides/slide610.xml"/><Relationship Id="rId821" Type="http://schemas.openxmlformats.org/officeDocument/2006/relationships/slide" Target="slides/slide817.xml"/><Relationship Id="rId1037" Type="http://schemas.openxmlformats.org/officeDocument/2006/relationships/slide" Target="slides/slide1033.xml"/><Relationship Id="rId253" Type="http://schemas.openxmlformats.org/officeDocument/2006/relationships/slide" Target="slides/slide249.xml"/><Relationship Id="rId460" Type="http://schemas.openxmlformats.org/officeDocument/2006/relationships/slide" Target="slides/slide456.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65" Type="http://schemas.openxmlformats.org/officeDocument/2006/relationships/slide" Target="slides/slide761.xml"/><Relationship Id="rId972" Type="http://schemas.openxmlformats.org/officeDocument/2006/relationships/slide" Target="slides/slide968.xml"/><Relationship Id="rId197" Type="http://schemas.openxmlformats.org/officeDocument/2006/relationships/slide" Target="slides/slide193.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264" Type="http://schemas.openxmlformats.org/officeDocument/2006/relationships/slide" Target="slides/slide260.xml"/><Relationship Id="rId471" Type="http://schemas.openxmlformats.org/officeDocument/2006/relationships/slide" Target="slides/slide467.xml"/><Relationship Id="rId59" Type="http://schemas.openxmlformats.org/officeDocument/2006/relationships/slide" Target="slides/slide55.xml"/><Relationship Id="rId124" Type="http://schemas.openxmlformats.org/officeDocument/2006/relationships/slide" Target="slides/slide120.xml"/><Relationship Id="rId569" Type="http://schemas.openxmlformats.org/officeDocument/2006/relationships/slide" Target="slides/slide565.xml"/><Relationship Id="rId776" Type="http://schemas.openxmlformats.org/officeDocument/2006/relationships/slide" Target="slides/slide772.xml"/><Relationship Id="rId983" Type="http://schemas.openxmlformats.org/officeDocument/2006/relationships/slide" Target="slides/slide979.xml"/><Relationship Id="rId331" Type="http://schemas.openxmlformats.org/officeDocument/2006/relationships/slide" Target="slides/slide327.xml"/><Relationship Id="rId429" Type="http://schemas.openxmlformats.org/officeDocument/2006/relationships/slide" Target="slides/slide425.xml"/><Relationship Id="rId636" Type="http://schemas.openxmlformats.org/officeDocument/2006/relationships/slide" Target="slides/slide632.xml"/><Relationship Id="rId1059" Type="http://schemas.openxmlformats.org/officeDocument/2006/relationships/slide" Target="slides/slide1055.xml"/><Relationship Id="rId843" Type="http://schemas.openxmlformats.org/officeDocument/2006/relationships/slide" Target="slides/slide839.xml"/><Relationship Id="rId275" Type="http://schemas.openxmlformats.org/officeDocument/2006/relationships/slide" Target="slides/slide271.xml"/><Relationship Id="rId482" Type="http://schemas.openxmlformats.org/officeDocument/2006/relationships/slide" Target="slides/slide478.xml"/><Relationship Id="rId703" Type="http://schemas.openxmlformats.org/officeDocument/2006/relationships/slide" Target="slides/slide699.xml"/><Relationship Id="rId910" Type="http://schemas.openxmlformats.org/officeDocument/2006/relationships/slide" Target="slides/slide906.xml"/><Relationship Id="rId135" Type="http://schemas.openxmlformats.org/officeDocument/2006/relationships/slide" Target="slides/slide131.xml"/><Relationship Id="rId342" Type="http://schemas.openxmlformats.org/officeDocument/2006/relationships/slide" Target="slides/slide338.xml"/><Relationship Id="rId787" Type="http://schemas.openxmlformats.org/officeDocument/2006/relationships/slide" Target="slides/slide783.xml"/><Relationship Id="rId994" Type="http://schemas.openxmlformats.org/officeDocument/2006/relationships/slide" Target="slides/slide990.xml"/><Relationship Id="rId202" Type="http://schemas.openxmlformats.org/officeDocument/2006/relationships/slide" Target="slides/slide198.xml"/><Relationship Id="rId647" Type="http://schemas.openxmlformats.org/officeDocument/2006/relationships/slide" Target="slides/slide643.xml"/><Relationship Id="rId854" Type="http://schemas.openxmlformats.org/officeDocument/2006/relationships/slide" Target="slides/slide850.xml"/><Relationship Id="rId286" Type="http://schemas.openxmlformats.org/officeDocument/2006/relationships/slide" Target="slides/slide282.xml"/><Relationship Id="rId493" Type="http://schemas.openxmlformats.org/officeDocument/2006/relationships/slide" Target="slides/slide489.xml"/><Relationship Id="rId507" Type="http://schemas.openxmlformats.org/officeDocument/2006/relationships/slide" Target="slides/slide503.xml"/><Relationship Id="rId714" Type="http://schemas.openxmlformats.org/officeDocument/2006/relationships/slide" Target="slides/slide710.xml"/><Relationship Id="rId921" Type="http://schemas.openxmlformats.org/officeDocument/2006/relationships/slide" Target="slides/slide917.xml"/><Relationship Id="rId50" Type="http://schemas.openxmlformats.org/officeDocument/2006/relationships/slide" Target="slides/slide46.xml"/><Relationship Id="rId146" Type="http://schemas.openxmlformats.org/officeDocument/2006/relationships/slide" Target="slides/slide142.xml"/><Relationship Id="rId353" Type="http://schemas.openxmlformats.org/officeDocument/2006/relationships/slide" Target="slides/slide349.xml"/><Relationship Id="rId560" Type="http://schemas.openxmlformats.org/officeDocument/2006/relationships/slide" Target="slides/slide556.xml"/><Relationship Id="rId798" Type="http://schemas.openxmlformats.org/officeDocument/2006/relationships/slide" Target="slides/slide794.xml"/><Relationship Id="rId213" Type="http://schemas.openxmlformats.org/officeDocument/2006/relationships/slide" Target="slides/slide209.xml"/><Relationship Id="rId420" Type="http://schemas.openxmlformats.org/officeDocument/2006/relationships/slide" Target="slides/slide416.xml"/><Relationship Id="rId658" Type="http://schemas.openxmlformats.org/officeDocument/2006/relationships/slide" Target="slides/slide654.xml"/><Relationship Id="rId865" Type="http://schemas.openxmlformats.org/officeDocument/2006/relationships/slide" Target="slides/slide861.xml"/><Relationship Id="rId1050" Type="http://schemas.openxmlformats.org/officeDocument/2006/relationships/slide" Target="slides/slide1046.xml"/><Relationship Id="rId297" Type="http://schemas.openxmlformats.org/officeDocument/2006/relationships/slide" Target="slides/slide293.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57" Type="http://schemas.openxmlformats.org/officeDocument/2006/relationships/slide" Target="slides/slide153.xml"/><Relationship Id="rId364" Type="http://schemas.openxmlformats.org/officeDocument/2006/relationships/slide" Target="slides/slide360.xml"/><Relationship Id="rId1008" Type="http://schemas.openxmlformats.org/officeDocument/2006/relationships/slide" Target="slides/slide1004.xml"/><Relationship Id="rId61" Type="http://schemas.openxmlformats.org/officeDocument/2006/relationships/slide" Target="slides/slide57.xml"/><Relationship Id="rId571" Type="http://schemas.openxmlformats.org/officeDocument/2006/relationships/slide" Target="slides/slide567.xml"/><Relationship Id="rId669" Type="http://schemas.openxmlformats.org/officeDocument/2006/relationships/slide" Target="slides/slide665.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431" Type="http://schemas.openxmlformats.org/officeDocument/2006/relationships/slide" Target="slides/slide427.xml"/><Relationship Id="rId529" Type="http://schemas.openxmlformats.org/officeDocument/2006/relationships/slide" Target="slides/slide525.xml"/><Relationship Id="rId736" Type="http://schemas.openxmlformats.org/officeDocument/2006/relationships/slide" Target="slides/slide732.xml"/><Relationship Id="rId1061" Type="http://schemas.openxmlformats.org/officeDocument/2006/relationships/slide" Target="slides/slide1057.xml"/><Relationship Id="rId168" Type="http://schemas.openxmlformats.org/officeDocument/2006/relationships/slide" Target="slides/slide164.xml"/><Relationship Id="rId943" Type="http://schemas.openxmlformats.org/officeDocument/2006/relationships/slide" Target="slides/slide939.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803" Type="http://schemas.openxmlformats.org/officeDocument/2006/relationships/slide" Target="slides/slide799.xml"/><Relationship Id="rId3" Type="http://schemas.openxmlformats.org/officeDocument/2006/relationships/customXml" Target="../customXml/item3.xml"/><Relationship Id="rId235" Type="http://schemas.openxmlformats.org/officeDocument/2006/relationships/slide" Target="slides/slide231.xml"/><Relationship Id="rId442" Type="http://schemas.openxmlformats.org/officeDocument/2006/relationships/slide" Target="slides/slide438.xml"/><Relationship Id="rId887" Type="http://schemas.openxmlformats.org/officeDocument/2006/relationships/slide" Target="slides/slide883.xml"/><Relationship Id="rId1072" Type="http://schemas.openxmlformats.org/officeDocument/2006/relationships/tags" Target="tags/tag1.xml"/><Relationship Id="rId302" Type="http://schemas.openxmlformats.org/officeDocument/2006/relationships/slide" Target="slides/slide298.xml"/><Relationship Id="rId747" Type="http://schemas.openxmlformats.org/officeDocument/2006/relationships/slide" Target="slides/slide743.xml"/><Relationship Id="rId954" Type="http://schemas.openxmlformats.org/officeDocument/2006/relationships/slide" Target="slides/slide950.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93" Type="http://schemas.openxmlformats.org/officeDocument/2006/relationships/slide" Target="slides/slide589.xml"/><Relationship Id="rId607" Type="http://schemas.openxmlformats.org/officeDocument/2006/relationships/slide" Target="slides/slide603.xml"/><Relationship Id="rId814" Type="http://schemas.openxmlformats.org/officeDocument/2006/relationships/slide" Target="slides/slide810.xml"/><Relationship Id="rId246" Type="http://schemas.openxmlformats.org/officeDocument/2006/relationships/slide" Target="slides/slide242.xml"/><Relationship Id="rId453" Type="http://schemas.openxmlformats.org/officeDocument/2006/relationships/slide" Target="slides/slide449.xml"/><Relationship Id="rId660" Type="http://schemas.openxmlformats.org/officeDocument/2006/relationships/slide" Target="slides/slide656.xml"/><Relationship Id="rId898" Type="http://schemas.openxmlformats.org/officeDocument/2006/relationships/slide" Target="slides/slide894.xml"/><Relationship Id="rId106" Type="http://schemas.openxmlformats.org/officeDocument/2006/relationships/slide" Target="slides/slide102.xml"/><Relationship Id="rId313" Type="http://schemas.openxmlformats.org/officeDocument/2006/relationships/slide" Target="slides/slide309.xml"/><Relationship Id="rId758" Type="http://schemas.openxmlformats.org/officeDocument/2006/relationships/slide" Target="slides/slide754.xml"/><Relationship Id="rId965" Type="http://schemas.openxmlformats.org/officeDocument/2006/relationships/slide" Target="slides/slide961.xml"/><Relationship Id="rId10" Type="http://schemas.openxmlformats.org/officeDocument/2006/relationships/slide" Target="slides/slide6.xml"/><Relationship Id="rId94" Type="http://schemas.openxmlformats.org/officeDocument/2006/relationships/slide" Target="slides/slide90.xml"/><Relationship Id="rId397" Type="http://schemas.openxmlformats.org/officeDocument/2006/relationships/slide" Target="slides/slide393.xml"/><Relationship Id="rId520" Type="http://schemas.openxmlformats.org/officeDocument/2006/relationships/slide" Target="slides/slide516.xml"/><Relationship Id="rId618" Type="http://schemas.openxmlformats.org/officeDocument/2006/relationships/slide" Target="slides/slide614.xml"/><Relationship Id="rId825" Type="http://schemas.openxmlformats.org/officeDocument/2006/relationships/slide" Target="slides/slide821.xml"/><Relationship Id="rId257" Type="http://schemas.openxmlformats.org/officeDocument/2006/relationships/slide" Target="slides/slide253.xml"/><Relationship Id="rId464" Type="http://schemas.openxmlformats.org/officeDocument/2006/relationships/slide" Target="slides/slide460.xml"/><Relationship Id="rId1010" Type="http://schemas.openxmlformats.org/officeDocument/2006/relationships/slide" Target="slides/slide1006.xml"/><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836" Type="http://schemas.openxmlformats.org/officeDocument/2006/relationships/slide" Target="slides/slide832.xml"/><Relationship Id="rId1021" Type="http://schemas.openxmlformats.org/officeDocument/2006/relationships/slide" Target="slides/slide1017.xml"/><Relationship Id="rId903" Type="http://schemas.openxmlformats.org/officeDocument/2006/relationships/slide" Target="slides/slide899.xml"/><Relationship Id="rId32" Type="http://schemas.openxmlformats.org/officeDocument/2006/relationships/slide" Target="slides/slide28.xml"/><Relationship Id="rId181" Type="http://schemas.openxmlformats.org/officeDocument/2006/relationships/slide" Target="slides/slide177.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54" Type="http://schemas.openxmlformats.org/officeDocument/2006/relationships/slide" Target="slides/slide50.xml"/><Relationship Id="rId270" Type="http://schemas.openxmlformats.org/officeDocument/2006/relationships/slide" Target="slides/slide2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ker" userId="5c59e3be-8950-412f-a25d-08d91917be58" providerId="ADAL" clId="{1A6BBC0A-B0BA-43FE-AB18-003F97CF0524}"/>
    <pc:docChg chg="undo custSel modSld modMainMaster">
      <pc:chgData name="Michael Parker" userId="5c59e3be-8950-412f-a25d-08d91917be58" providerId="ADAL" clId="{1A6BBC0A-B0BA-43FE-AB18-003F97CF0524}" dt="2021-01-20T15:20:33.574" v="24"/>
      <pc:docMkLst>
        <pc:docMk/>
      </pc:docMkLst>
      <pc:sldChg chg="addSp modSp">
        <pc:chgData name="Michael Parker" userId="5c59e3be-8950-412f-a25d-08d91917be58" providerId="ADAL" clId="{1A6BBC0A-B0BA-43FE-AB18-003F97CF0524}" dt="2021-01-20T15:18:32.768" v="13"/>
        <pc:sldMkLst>
          <pc:docMk/>
          <pc:sldMk cId="473707572" sldId="3176"/>
        </pc:sldMkLst>
        <pc:spChg chg="add mod">
          <ac:chgData name="Michael Parker" userId="5c59e3be-8950-412f-a25d-08d91917be58" providerId="ADAL" clId="{1A6BBC0A-B0BA-43FE-AB18-003F97CF0524}" dt="2021-01-20T15:18:32.768" v="13"/>
          <ac:spMkLst>
            <pc:docMk/>
            <pc:sldMk cId="473707572" sldId="3176"/>
            <ac:spMk id="7" creationId="{8E945AA3-FABC-463D-9253-EEBF67B8140A}"/>
          </ac:spMkLst>
        </pc:spChg>
        <pc:picChg chg="add mod">
          <ac:chgData name="Michael Parker" userId="5c59e3be-8950-412f-a25d-08d91917be58" providerId="ADAL" clId="{1A6BBC0A-B0BA-43FE-AB18-003F97CF0524}" dt="2021-01-20T15:18:32.768" v="13"/>
          <ac:picMkLst>
            <pc:docMk/>
            <pc:sldMk cId="473707572" sldId="3176"/>
            <ac:picMk id="10" creationId="{BCD0F373-054F-45FB-A14A-5DE21EE0CA20}"/>
          </ac:picMkLst>
        </pc:picChg>
      </pc:sldChg>
      <pc:sldChg chg="modSp">
        <pc:chgData name="Michael Parker" userId="5c59e3be-8950-412f-a25d-08d91917be58" providerId="ADAL" clId="{1A6BBC0A-B0BA-43FE-AB18-003F97CF0524}" dt="2021-01-20T15:18:22.978" v="12" actId="14826"/>
        <pc:sldMkLst>
          <pc:docMk/>
          <pc:sldMk cId="120730689" sldId="3178"/>
        </pc:sldMkLst>
        <pc:picChg chg="mod">
          <ac:chgData name="Michael Parker" userId="5c59e3be-8950-412f-a25d-08d91917be58" providerId="ADAL" clId="{1A6BBC0A-B0BA-43FE-AB18-003F97CF0524}" dt="2021-01-20T15:18:22.978" v="12" actId="14826"/>
          <ac:picMkLst>
            <pc:docMk/>
            <pc:sldMk cId="120730689" sldId="3178"/>
            <ac:picMk id="9" creationId="{09173564-ABF7-42C6-903F-499B04171C1D}"/>
          </ac:picMkLst>
        </pc:picChg>
      </pc:sldChg>
      <pc:sldMasterChg chg="modSp mod modSldLayout">
        <pc:chgData name="Michael Parker" userId="5c59e3be-8950-412f-a25d-08d91917be58" providerId="ADAL" clId="{1A6BBC0A-B0BA-43FE-AB18-003F97CF0524}" dt="2021-01-20T15:20:33.574" v="24"/>
        <pc:sldMasterMkLst>
          <pc:docMk/>
          <pc:sldMasterMk cId="0" sldId="2147483684"/>
        </pc:sldMasterMkLst>
        <pc:spChg chg="mod">
          <ac:chgData name="Michael Parker" userId="5c59e3be-8950-412f-a25d-08d91917be58" providerId="ADAL" clId="{1A6BBC0A-B0BA-43FE-AB18-003F97CF0524}" dt="2021-01-20T15:17:15.477" v="0" actId="207"/>
          <ac:spMkLst>
            <pc:docMk/>
            <pc:sldMasterMk cId="0" sldId="2147483684"/>
            <ac:spMk id="7" creationId="{00000000-0000-0000-0000-000000000000}"/>
          </ac:spMkLst>
        </pc:spChg>
        <pc:spChg chg="mod">
          <ac:chgData name="Michael Parker" userId="5c59e3be-8950-412f-a25d-08d91917be58" providerId="ADAL" clId="{1A6BBC0A-B0BA-43FE-AB18-003F97CF0524}" dt="2021-01-20T15:19:35.516" v="17" actId="14100"/>
          <ac:spMkLst>
            <pc:docMk/>
            <pc:sldMasterMk cId="0" sldId="2147483684"/>
            <ac:spMk id="13" creationId="{00000000-0000-0000-0000-000000000000}"/>
          </ac:spMkLst>
        </pc:spChg>
        <pc:spChg chg="mod">
          <ac:chgData name="Michael Parker" userId="5c59e3be-8950-412f-a25d-08d91917be58" providerId="ADAL" clId="{1A6BBC0A-B0BA-43FE-AB18-003F97CF0524}" dt="2021-01-20T15:19:29.036" v="16" actId="14100"/>
          <ac:spMkLst>
            <pc:docMk/>
            <pc:sldMasterMk cId="0" sldId="2147483684"/>
            <ac:spMk id="14" creationId="{00000000-0000-0000-0000-000000000000}"/>
          </ac:spMkLst>
        </pc:spChg>
        <pc:picChg chg="mod">
          <ac:chgData name="Michael Parker" userId="5c59e3be-8950-412f-a25d-08d91917be58" providerId="ADAL" clId="{1A6BBC0A-B0BA-43FE-AB18-003F97CF0524}" dt="2021-01-20T15:17:47.632" v="3" actId="14826"/>
          <ac:picMkLst>
            <pc:docMk/>
            <pc:sldMasterMk cId="0" sldId="2147483684"/>
            <ac:picMk id="8" creationId="{00000000-0000-0000-0000-000000000000}"/>
          </ac:picMkLst>
        </pc:picChg>
        <pc:sldLayoutChg chg="addSp delSp modSp mod">
          <pc:chgData name="Michael Parker" userId="5c59e3be-8950-412f-a25d-08d91917be58" providerId="ADAL" clId="{1A6BBC0A-B0BA-43FE-AB18-003F97CF0524}" dt="2021-01-20T15:20:21.716" v="22"/>
          <pc:sldLayoutMkLst>
            <pc:docMk/>
            <pc:sldMasterMk cId="0" sldId="2147483684"/>
            <pc:sldLayoutMk cId="0" sldId="2147483685"/>
          </pc:sldLayoutMkLst>
          <pc:spChg chg="add del mod">
            <ac:chgData name="Michael Parker" userId="5c59e3be-8950-412f-a25d-08d91917be58" providerId="ADAL" clId="{1A6BBC0A-B0BA-43FE-AB18-003F97CF0524}" dt="2021-01-20T15:20:20.505" v="21" actId="478"/>
            <ac:spMkLst>
              <pc:docMk/>
              <pc:sldMasterMk cId="0" sldId="2147483684"/>
              <pc:sldLayoutMk cId="0" sldId="2147483685"/>
              <ac:spMk id="7" creationId="{B23918B9-84DD-451E-97AC-2A1F7E6918F2}"/>
            </ac:spMkLst>
          </pc:spChg>
          <pc:spChg chg="add del mod">
            <ac:chgData name="Michael Parker" userId="5c59e3be-8950-412f-a25d-08d91917be58" providerId="ADAL" clId="{1A6BBC0A-B0BA-43FE-AB18-003F97CF0524}" dt="2021-01-20T15:20:16.807" v="20" actId="478"/>
            <ac:spMkLst>
              <pc:docMk/>
              <pc:sldMasterMk cId="0" sldId="2147483684"/>
              <pc:sldLayoutMk cId="0" sldId="2147483685"/>
              <ac:spMk id="8" creationId="{F6C80560-830B-4578-90F7-C8D1973859D9}"/>
            </ac:spMkLst>
          </pc:spChg>
          <pc:spChg chg="del">
            <ac:chgData name="Michael Parker" userId="5c59e3be-8950-412f-a25d-08d91917be58" providerId="ADAL" clId="{1A6BBC0A-B0BA-43FE-AB18-003F97CF0524}" dt="2021-01-20T15:19:58.855" v="18" actId="478"/>
            <ac:spMkLst>
              <pc:docMk/>
              <pc:sldMasterMk cId="0" sldId="2147483684"/>
              <pc:sldLayoutMk cId="0" sldId="2147483685"/>
              <ac:spMk id="9" creationId="{00000000-0000-0000-0000-000000000000}"/>
            </ac:spMkLst>
          </pc:spChg>
          <pc:spChg chg="del">
            <ac:chgData name="Michael Parker" userId="5c59e3be-8950-412f-a25d-08d91917be58" providerId="ADAL" clId="{1A6BBC0A-B0BA-43FE-AB18-003F97CF0524}" dt="2021-01-20T15:19:58.855" v="18" actId="478"/>
            <ac:spMkLst>
              <pc:docMk/>
              <pc:sldMasterMk cId="0" sldId="2147483684"/>
              <pc:sldLayoutMk cId="0" sldId="2147483685"/>
              <ac:spMk id="10" creationId="{00000000-0000-0000-0000-000000000000}"/>
            </ac:spMkLst>
          </pc:spChg>
          <pc:spChg chg="mod">
            <ac:chgData name="Michael Parker" userId="5c59e3be-8950-412f-a25d-08d91917be58" providerId="ADAL" clId="{1A6BBC0A-B0BA-43FE-AB18-003F97CF0524}" dt="2021-01-20T15:17:55.686" v="6" actId="20577"/>
            <ac:spMkLst>
              <pc:docMk/>
              <pc:sldMasterMk cId="0" sldId="2147483684"/>
              <pc:sldLayoutMk cId="0" sldId="2147483685"/>
              <ac:spMk id="11" creationId="{00000000-0000-0000-0000-000000000000}"/>
            </ac:spMkLst>
          </pc:spChg>
          <pc:spChg chg="del">
            <ac:chgData name="Michael Parker" userId="5c59e3be-8950-412f-a25d-08d91917be58" providerId="ADAL" clId="{1A6BBC0A-B0BA-43FE-AB18-003F97CF0524}" dt="2021-01-20T15:19:58.855" v="18" actId="478"/>
            <ac:spMkLst>
              <pc:docMk/>
              <pc:sldMasterMk cId="0" sldId="2147483684"/>
              <pc:sldLayoutMk cId="0" sldId="2147483685"/>
              <ac:spMk id="12" creationId="{00000000-0000-0000-0000-000000000000}"/>
            </ac:spMkLst>
          </pc:spChg>
          <pc:spChg chg="add mod">
            <ac:chgData name="Michael Parker" userId="5c59e3be-8950-412f-a25d-08d91917be58" providerId="ADAL" clId="{1A6BBC0A-B0BA-43FE-AB18-003F97CF0524}" dt="2021-01-20T15:20:21.716" v="22"/>
            <ac:spMkLst>
              <pc:docMk/>
              <pc:sldMasterMk cId="0" sldId="2147483684"/>
              <pc:sldLayoutMk cId="0" sldId="2147483685"/>
              <ac:spMk id="13" creationId="{65FEF3F2-94D3-495A-B22C-03300AFFF357}"/>
            </ac:spMkLst>
          </pc:spChg>
          <pc:spChg chg="add mod">
            <ac:chgData name="Michael Parker" userId="5c59e3be-8950-412f-a25d-08d91917be58" providerId="ADAL" clId="{1A6BBC0A-B0BA-43FE-AB18-003F97CF0524}" dt="2021-01-20T15:20:21.716" v="22"/>
            <ac:spMkLst>
              <pc:docMk/>
              <pc:sldMasterMk cId="0" sldId="2147483684"/>
              <pc:sldLayoutMk cId="0" sldId="2147483685"/>
              <ac:spMk id="14" creationId="{5D6E7A47-8231-4ED5-84D2-7320E362AE8E}"/>
            </ac:spMkLst>
          </pc:spChg>
          <pc:spChg chg="add mod">
            <ac:chgData name="Michael Parker" userId="5c59e3be-8950-412f-a25d-08d91917be58" providerId="ADAL" clId="{1A6BBC0A-B0BA-43FE-AB18-003F97CF0524}" dt="2021-01-20T15:20:21.716" v="22"/>
            <ac:spMkLst>
              <pc:docMk/>
              <pc:sldMasterMk cId="0" sldId="2147483684"/>
              <pc:sldLayoutMk cId="0" sldId="2147483685"/>
              <ac:spMk id="15" creationId="{D0F9AE4C-B4D3-4DF4-A309-B97E46A92F10}"/>
            </ac:spMkLst>
          </pc:spChg>
        </pc:sldLayoutChg>
        <pc:sldLayoutChg chg="addSp delSp modSp mod">
          <pc:chgData name="Michael Parker" userId="5c59e3be-8950-412f-a25d-08d91917be58" providerId="ADAL" clId="{1A6BBC0A-B0BA-43FE-AB18-003F97CF0524}" dt="2021-01-20T15:20:33.574" v="24"/>
          <pc:sldLayoutMkLst>
            <pc:docMk/>
            <pc:sldMasterMk cId="0" sldId="2147483684"/>
            <pc:sldLayoutMk cId="0" sldId="2147483686"/>
          </pc:sldLayoutMkLst>
          <pc:spChg chg="add mod">
            <ac:chgData name="Michael Parker" userId="5c59e3be-8950-412f-a25d-08d91917be58" providerId="ADAL" clId="{1A6BBC0A-B0BA-43FE-AB18-003F97CF0524}" dt="2021-01-20T15:20:33.574" v="24"/>
            <ac:spMkLst>
              <pc:docMk/>
              <pc:sldMasterMk cId="0" sldId="2147483684"/>
              <pc:sldLayoutMk cId="0" sldId="2147483686"/>
              <ac:spMk id="10" creationId="{9BC701CE-83A8-4276-AC3F-13057564AE08}"/>
            </ac:spMkLst>
          </pc:spChg>
          <pc:spChg chg="add mod">
            <ac:chgData name="Michael Parker" userId="5c59e3be-8950-412f-a25d-08d91917be58" providerId="ADAL" clId="{1A6BBC0A-B0BA-43FE-AB18-003F97CF0524}" dt="2021-01-20T15:20:33.574" v="24"/>
            <ac:spMkLst>
              <pc:docMk/>
              <pc:sldMasterMk cId="0" sldId="2147483684"/>
              <pc:sldLayoutMk cId="0" sldId="2147483686"/>
              <ac:spMk id="12" creationId="{E68507D2-E614-4B65-8D23-0AAFA5BE17FF}"/>
            </ac:spMkLst>
          </pc:spChg>
          <pc:spChg chg="del">
            <ac:chgData name="Michael Parker" userId="5c59e3be-8950-412f-a25d-08d91917be58" providerId="ADAL" clId="{1A6BBC0A-B0BA-43FE-AB18-003F97CF0524}" dt="2021-01-20T15:20:30.476" v="23" actId="478"/>
            <ac:spMkLst>
              <pc:docMk/>
              <pc:sldMasterMk cId="0" sldId="2147483684"/>
              <pc:sldLayoutMk cId="0" sldId="2147483686"/>
              <ac:spMk id="13" creationId="{00000000-0000-0000-0000-000000000000}"/>
            </ac:spMkLst>
          </pc:spChg>
          <pc:spChg chg="mod">
            <ac:chgData name="Michael Parker" userId="5c59e3be-8950-412f-a25d-08d91917be58" providerId="ADAL" clId="{1A6BBC0A-B0BA-43FE-AB18-003F97CF0524}" dt="2021-01-20T15:18:03.073" v="10" actId="6549"/>
            <ac:spMkLst>
              <pc:docMk/>
              <pc:sldMasterMk cId="0" sldId="2147483684"/>
              <pc:sldLayoutMk cId="0" sldId="2147483686"/>
              <ac:spMk id="14" creationId="{00000000-0000-0000-0000-000000000000}"/>
            </ac:spMkLst>
          </pc:spChg>
          <pc:spChg chg="add mod">
            <ac:chgData name="Michael Parker" userId="5c59e3be-8950-412f-a25d-08d91917be58" providerId="ADAL" clId="{1A6BBC0A-B0BA-43FE-AB18-003F97CF0524}" dt="2021-01-20T15:20:33.574" v="24"/>
            <ac:spMkLst>
              <pc:docMk/>
              <pc:sldMasterMk cId="0" sldId="2147483684"/>
              <pc:sldLayoutMk cId="0" sldId="2147483686"/>
              <ac:spMk id="15" creationId="{EE8D17B1-3FB4-452C-986B-38B88727BD8B}"/>
            </ac:spMkLst>
          </pc:spChg>
          <pc:spChg chg="del">
            <ac:chgData name="Michael Parker" userId="5c59e3be-8950-412f-a25d-08d91917be58" providerId="ADAL" clId="{1A6BBC0A-B0BA-43FE-AB18-003F97CF0524}" dt="2021-01-20T15:20:30.476" v="23" actId="478"/>
            <ac:spMkLst>
              <pc:docMk/>
              <pc:sldMasterMk cId="0" sldId="2147483684"/>
              <pc:sldLayoutMk cId="0" sldId="2147483686"/>
              <ac:spMk id="17" creationId="{00000000-0000-0000-0000-000000000000}"/>
            </ac:spMkLst>
          </pc:spChg>
          <pc:spChg chg="del">
            <ac:chgData name="Michael Parker" userId="5c59e3be-8950-412f-a25d-08d91917be58" providerId="ADAL" clId="{1A6BBC0A-B0BA-43FE-AB18-003F97CF0524}" dt="2021-01-20T15:20:30.476" v="23" actId="478"/>
            <ac:spMkLst>
              <pc:docMk/>
              <pc:sldMasterMk cId="0" sldId="2147483684"/>
              <pc:sldLayoutMk cId="0" sldId="2147483686"/>
              <ac:spMk id="18" creationId="{00000000-0000-0000-0000-000000000000}"/>
            </ac:spMkLst>
          </pc:spChg>
        </pc:sldLayoutChg>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1/20/2021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1/20/2021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0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1765984275"/>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668125185"/>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1040</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1041</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1042</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1043</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1044</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1045</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1046</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1063</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1064</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1065</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Minitab,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Minitab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292369508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Minitab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Minitab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Minitab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Minitab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0.275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Minitab.</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a</a:t>
            </a:r>
            <a:r>
              <a:rPr lang="en-US" baseline="0" noProof="0" dirty="0"/>
              <a:t> histogram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322207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Minitab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98082491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384482666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318578085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365582825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 of this Gage R&amp;R study leaves cause for concern on a couple of key measures. As noted in previous slides, the targeted percent contribution R&amp;R should be 9 percent or less, which it is, and the percentage of study variation should be less than 30 percent, which it also is. However, because the number of distinct categories is four and should be five or more, and both the percentage contribution and percentage study variations are at best marginal and bordering a failed study, we would strongly encourage further evaluation of this measurement system.</a:t>
            </a:r>
            <a:r>
              <a:rPr lang="en-US" b="0"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3340001469"/>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 evaluation of this measurement system alone might mislead you to a conclusion of a passing Gage study (most</a:t>
            </a:r>
            <a:r>
              <a:rPr lang="en-US" baseline="0" dirty="0"/>
              <a:t> of the variation seems to be in Part to Part, which is what we hope to see)</a:t>
            </a:r>
            <a:r>
              <a:rPr lang="en-US" dirty="0"/>
              <a:t>. However, </a:t>
            </a:r>
            <a:r>
              <a:rPr lang="en-US" baseline="0" dirty="0"/>
              <a:t>a</a:t>
            </a:r>
            <a:r>
              <a:rPr lang="en-US" dirty="0"/>
              <a:t>n</a:t>
            </a:r>
            <a:r>
              <a:rPr lang="en-US" baseline="0" dirty="0"/>
              <a:t> </a:t>
            </a:r>
            <a:r>
              <a:rPr lang="en-US" dirty="0"/>
              <a:t>experienced practitioner</a:t>
            </a:r>
            <a:r>
              <a:rPr lang="en-US" baseline="0" dirty="0"/>
              <a:t> will note such t</a:t>
            </a:r>
            <a:r>
              <a:rPr lang="en-US" dirty="0"/>
              <a:t>hings such as the Range chart being out of control. This may help provide clues regarding what to look for when trying to further diagnose the validity of this measurement system,</a:t>
            </a:r>
            <a:r>
              <a:rPr lang="en-US" baseline="0" dirty="0"/>
              <a:t> which as you know, </a:t>
            </a:r>
            <a:r>
              <a:rPr lang="en-US" dirty="0"/>
              <a:t>we questioned</a:t>
            </a:r>
            <a:r>
              <a:rPr lang="en-US" baseline="0" dirty="0"/>
              <a:t> in the previous </a:t>
            </a:r>
            <a:r>
              <a:rPr lang="en-US" baseline="0"/>
              <a:t>slide.</a:t>
            </a:r>
            <a:endParaRPr lang="en-US" dirty="0"/>
          </a:p>
          <a:p>
            <a:endParaRPr lang="en-US" dirty="0"/>
          </a:p>
          <a:p>
            <a:r>
              <a:rPr lang="en-US" dirty="0"/>
              <a:t>Whenever a Range chart is out of control, the accuracy of the X chart is automatically called into question. You will learn in future lessons that the control limits of an X chart are calculated using the mean of the R chart. If the R chart shows out-of-control conditions, then the mean is likely misrepresented and any calculation using it should be questioned.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38057425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will do</a:t>
            </a:r>
            <a:r>
              <a:rPr lang="en-US" baseline="0" dirty="0"/>
              <a:t> an example with an attribute MSA. Follow these instructions.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704665427"/>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72267079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Minitab windows you will see</a:t>
            </a:r>
            <a:r>
              <a:rPr lang="en-US" baseline="0" dirty="0"/>
              <a:t> and the options you should select.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58644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412668742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53338428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a:t>
            </a:r>
            <a:r>
              <a:rPr lang="en-US" baseline="0" noProof="0" dirty="0"/>
              <a:t> is a visual to help you navigate through Minitab’s windows and menus.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91266403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230205890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1157990"/>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important numbers are called out here. 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6999902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1816023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2442525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Kappa’s greater than 0.7 indicate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760719739"/>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3436982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example will walk you through how to run a process capability analysis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962379563"/>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2438723954"/>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42248808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489538080"/>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319813712"/>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2366487839"/>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how the out</a:t>
            </a:r>
            <a:r>
              <a:rPr lang="it-IT" baseline="0" dirty="0"/>
              <a:t>put of the analysis should look like.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28482031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i</a:t>
            </a:r>
            <a:r>
              <a:rPr lang="en-US" dirty="0"/>
              <a:t>nstructions</a:t>
            </a:r>
            <a:r>
              <a:rPr lang="en-US" baseline="0" dirty="0"/>
              <a:t> to perform the test in Minitab.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349290122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software</a:t>
            </a:r>
            <a:r>
              <a:rPr lang="en-US" baseline="0" dirty="0"/>
              <a:t> selections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4036827613"/>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4110072108"/>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921436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827721532"/>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874344036"/>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4104335749"/>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the example shows what selections to make in Minitab to get the</a:t>
            </a:r>
            <a:r>
              <a:rPr lang="en-US" baseline="0" dirty="0"/>
              <a:t> confidence intervals around the mean and standard deviation. While Minitab has the default confidence interval at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941429835"/>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are going to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1655253015"/>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4235647712"/>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05459555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2645715004"/>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1495123701"/>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4028933220"/>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438220103"/>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2017263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2992605540"/>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4158740037"/>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962322823"/>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877801367"/>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Steps to run a two-sample t-test in Minitab</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4080870531"/>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324033532"/>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819363898"/>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Additional</a:t>
            </a:r>
            <a:r>
              <a:rPr lang="en-US" baseline="0" dirty="0"/>
              <a:t> step to run at two-sample t-test assuming “unequal”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703767456"/>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718194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1951200434"/>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a:buFont typeface="Arial" pitchFamily="34" charset="0"/>
              <a:buChar char="•"/>
            </a:pPr>
            <a:r>
              <a:rPr lang="en-US" baseline="0" dirty="0"/>
              <a:t> The null hypothesis is that the difference between the two groups is 0.</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2197445230"/>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we must determine if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590623466"/>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2006681409"/>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573971936"/>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628130803"/>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795253230"/>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4120824571"/>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292087377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646738756"/>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3765310607"/>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1113982529"/>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2188335204"/>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Since the p-value is less than the alpha level, we must reject the null hypothesis that the population variance is equal to zero.</a:t>
            </a:r>
          </a:p>
          <a:p>
            <a:pPr>
              <a:buFont typeface="Arial" pitchFamily="34" charset="0"/>
              <a:buChar char="•"/>
            </a:pPr>
            <a:r>
              <a:rPr lang="en-US" baseline="0" dirty="0"/>
              <a:t>Another way to interpret the results: we can check to see if the specified variance falls within the confidence interval (CI) for the population variance. If it does, then the population variance is statistically the same as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2026406196"/>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1345545489"/>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2013527081"/>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1168454833"/>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t>
            </a:r>
            <a:r>
              <a:rPr lang="en-US" i="1" baseline="0" dirty="0"/>
              <a:t>any</a:t>
            </a:r>
            <a:r>
              <a:rPr lang="en-US" baseline="0" dirty="0"/>
              <a:t>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1596489555"/>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3497549811"/>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71913669"/>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two levels (five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051811550"/>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Now that</a:t>
            </a:r>
            <a:r>
              <a:rPr lang="en-US" baseline="0" dirty="0"/>
              <a:t> we have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980375142"/>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2642420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134775259"/>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a:t>
            </a:r>
            <a:r>
              <a:rPr lang="en-US" baseline="0" dirty="0"/>
              <a:t> final step is to analyze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3583803943"/>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2256025248"/>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549327920"/>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check to determine if the residuals</a:t>
            </a:r>
            <a:r>
              <a:rPr lang="en-US" baseline="0" dirty="0"/>
              <a:t> are independent of each other. In Minitab we use an Individuals – Moving Range control chart (called IR here) to determine independence. If the data points are in control (not failing any of the control chart tests) we can conclude that the residuals are independent.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2257954957"/>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No tests failed; therefore,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418728692"/>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1379990691"/>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3907039265"/>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3840630010"/>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Unstack your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1175505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545990341"/>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1706579559"/>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1186946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457227658"/>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044973298"/>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2262215792"/>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38791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p-value is less than 0.05, we reject the null hypothesis and claim that at least one customer group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2370940747"/>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703</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look</a:t>
            </a:r>
            <a:r>
              <a:rPr lang="en-US" baseline="0" dirty="0"/>
              <a:t> to compare how enzyme activity responds to drug treatment.</a:t>
            </a:r>
          </a:p>
          <a:p>
            <a:pPr>
              <a:buFont typeface="Arial" pitchFamily="34" charset="0"/>
              <a:buChar char="•"/>
            </a:pPr>
            <a:r>
              <a:rPr lang="en-US" baseline="0" dirty="0"/>
              <a:t> There are three different drug therapies (treatments) given to four different animals (blocks).</a:t>
            </a:r>
          </a:p>
          <a:p>
            <a:pPr>
              <a:buFont typeface="Arial" pitchFamily="34" charset="0"/>
              <a:buChar char="•"/>
            </a:pPr>
            <a:r>
              <a:rPr lang="en-US" baseline="0" dirty="0"/>
              <a:t> The animals are from different litters, meaning they are independent.</a:t>
            </a:r>
          </a:p>
          <a:p>
            <a:pPr>
              <a:buFont typeface="Arial" pitchFamily="34" charset="0"/>
              <a:buChar char="•"/>
            </a:pPr>
            <a:r>
              <a:rPr lang="en-US" baseline="0" dirty="0"/>
              <a:t> The null hypothesis is that the treatment effects are not statistically different, and the alternative is that at least one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433763514"/>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a:t>
            </a:r>
            <a:r>
              <a:rPr lang="en-US" baseline="0" dirty="0"/>
              <a:t> the test,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3608966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1575132575"/>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this example, the p-value is 0.3, which is obviously greater than 0.05. Therefore, we fail to reject the null hypothesis and we conclude that there is not a statistically significant difference between treatments.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4275515052"/>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 us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1281263896"/>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4106972455"/>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40935326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Since the p-value in this test is higher than 0.05,</a:t>
            </a:r>
            <a:r>
              <a:rPr lang="en-US" baseline="0" dirty="0"/>
              <a:t> we fail to reject the null hypothesis and we conclude that there is not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392339976"/>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4000113424"/>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3741837152"/>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the software returns a p-value</a:t>
            </a:r>
            <a:r>
              <a:rPr lang="en-US" baseline="0" dirty="0"/>
              <a:t> of 0.5587, 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4843811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743969992"/>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4407138"/>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and 70%.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321865564"/>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61448630"/>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3054009542"/>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in March and April.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055047628"/>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32459604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94844509"/>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Now we can read the output, showing the p-value for the for different chi-square tests. </a:t>
            </a:r>
            <a:r>
              <a:rPr lang="en-US" baseline="0" dirty="0"/>
              <a:t>The Pearson p-value is smaller than the alpha level; therefore, we reject the null hypothesis and claim that at least one of the suppliers has a pass rate different from the others.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3240976682"/>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1847497435"/>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2485439023"/>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t>
            </a:r>
            <a:r>
              <a:rPr lang="en-US" i="1" baseline="0" dirty="0"/>
              <a:t>are </a:t>
            </a:r>
            <a:r>
              <a:rPr lang="en-US" baseline="0" dirty="0"/>
              <a:t>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881667662"/>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step</a:t>
            </a:r>
            <a:r>
              <a:rPr lang="en-US" baseline="0" dirty="0"/>
              <a:t> is to determine if the data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809652970"/>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932407555"/>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2625910954"/>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8233862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588142698"/>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Levene’s test must be used if at least one of the groups is not normally distributed.</a:t>
            </a:r>
          </a:p>
          <a:p>
            <a:pPr>
              <a:buFont typeface="Arial" pitchFamily="34" charset="0"/>
              <a:buChar char="•"/>
            </a:pPr>
            <a:r>
              <a:rPr lang="en-US" baseline="0" dirty="0"/>
              <a:t> We had already determined that the data from both states are normal, so the F-test is appropriate. </a:t>
            </a:r>
          </a:p>
          <a:p>
            <a:pPr>
              <a:buFont typeface="Arial" pitchFamily="34" charset="0"/>
              <a:buChar char="•"/>
            </a:pPr>
            <a:r>
              <a:rPr lang="en-US" baseline="0" dirty="0"/>
              <a:t> The P-value is &gt; 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942241758"/>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3766409011"/>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1803631443"/>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2876759660"/>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467346670"/>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798</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815</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second</a:t>
            </a:r>
            <a:r>
              <a:rPr lang="en-US" baseline="0" dirty="0"/>
              <a:t> step, we want to get a visual on the data to see if there appears to be a linear relationship between the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250038861"/>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93794347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It appears you could “fit” a line through these data points.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888437554"/>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3674880170"/>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578702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 not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 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3583952412"/>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818563529"/>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2808580932"/>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1268132063"/>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2064874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assumption about</a:t>
            </a:r>
            <a:r>
              <a:rPr lang="en-US" baseline="0" dirty="0"/>
              <a:t> residuals is that they are normally distributed and have a mean equal to zero. With a p-value &gt; 0.339, we must reject the null hypothesis and claim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624192176"/>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108345011"/>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037569263"/>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1574756417"/>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2759351706"/>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507267158"/>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Heteroscedasticity is the condition where the assumption of equal variance is violated, and can lead us to believe a variable is a predictor when it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2807689211"/>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2740931927"/>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4240327444"/>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3808669422"/>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4135240064"/>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1868806346"/>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3224435373"/>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5906728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844491338"/>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3566868291"/>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444008356"/>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3656392520"/>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1882346035"/>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evenly distributed around zero; therefore,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1823367479"/>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3608323667"/>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3193091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916534810"/>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4120495128"/>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1450921286"/>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640448553"/>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3371428600"/>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software</a:t>
            </a:r>
            <a:r>
              <a:rPr lang="en-US" baseline="0" dirty="0"/>
              <a:t> looks for the optimal value of lambda that minimizes the SSE (Sum of Squares of Error). In this case the minimum value is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498561998"/>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2230434781"/>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2026306106"/>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transformation,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3660442585"/>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42890287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3692646128"/>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1074403608"/>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2088654786"/>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3127338336"/>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241980585"/>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2395872459"/>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00196468"/>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755019280"/>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21621977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548076292"/>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457429065"/>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4290456553"/>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1797416627"/>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3140044665"/>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3845508321"/>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513763905"/>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4269067164"/>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3502775201"/>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059209551"/>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526230306"/>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635405947"/>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2716560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www.GVSU.edu</a:t>
            </a:r>
          </a:p>
        </p:txBody>
      </p:sp>
      <p:sp>
        <p:nvSpPr>
          <p:cNvPr id="13" name="Slide Number Placeholder 5">
            <a:extLst>
              <a:ext uri="{FF2B5EF4-FFF2-40B4-BE49-F238E27FC236}">
                <a16:creationId xmlns:a16="http://schemas.microsoft.com/office/drawing/2014/main" id="{65FEF3F2-94D3-495A-B22C-03300AFFF357}"/>
              </a:ext>
            </a:extLst>
          </p:cNvPr>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4" name="Footer Placeholder 4">
            <a:extLst>
              <a:ext uri="{FF2B5EF4-FFF2-40B4-BE49-F238E27FC236}">
                <a16:creationId xmlns:a16="http://schemas.microsoft.com/office/drawing/2014/main" id="{5D6E7A47-8231-4ED5-84D2-7320E362AE8E}"/>
              </a:ext>
            </a:extLst>
          </p:cNvPr>
          <p:cNvSpPr>
            <a:spLocks noGrp="1"/>
          </p:cNvSpPr>
          <p:nvPr>
            <p:ph type="ftr" sz="quarter" idx="3"/>
          </p:nvPr>
        </p:nvSpPr>
        <p:spPr>
          <a:xfrm rot="5400000">
            <a:off x="10124441" y="1508760"/>
            <a:ext cx="3200400" cy="487680"/>
          </a:xfrm>
          <a:prstGeom prst="rect">
            <a:avLst/>
          </a:prstGeom>
        </p:spPr>
        <p:txBody>
          <a:bodyPr vert="horz" lIns="91440" tIns="45720" rIns="91440" bIns="45720" rtlCol="0" anchor="ctr"/>
          <a:lstStyle>
            <a:lvl1pPr algn="ctr">
              <a:defRPr sz="1600">
                <a:solidFill>
                  <a:schemeClr val="bg2"/>
                </a:solidFill>
              </a:defRPr>
            </a:lvl1pPr>
          </a:lstStyle>
          <a:p>
            <a:r>
              <a:rPr lang="en-US"/>
              <a:t>© Grand Valley Sate University</a:t>
            </a:r>
            <a:endParaRPr lang="en-US" sz="1600" dirty="0"/>
          </a:p>
        </p:txBody>
      </p:sp>
      <p:sp>
        <p:nvSpPr>
          <p:cNvPr id="15" name="Date Placeholder 3">
            <a:extLst>
              <a:ext uri="{FF2B5EF4-FFF2-40B4-BE49-F238E27FC236}">
                <a16:creationId xmlns:a16="http://schemas.microsoft.com/office/drawing/2014/main" id="{D0F9AE4C-B4D3-4DF4-A309-B97E46A92F10}"/>
              </a:ext>
            </a:extLst>
          </p:cNvPr>
          <p:cNvSpPr>
            <a:spLocks noGrp="1"/>
          </p:cNvSpPr>
          <p:nvPr>
            <p:ph type="dt" sz="half" idx="2"/>
          </p:nvPr>
        </p:nvSpPr>
        <p:spPr>
          <a:xfrm rot="5400000">
            <a:off x="10200641" y="4632960"/>
            <a:ext cx="3048000" cy="487680"/>
          </a:xfrm>
          <a:prstGeom prst="rect">
            <a:avLst/>
          </a:prstGeom>
        </p:spPr>
        <p:txBody>
          <a:bodyPr vert="horz" lIns="91440" tIns="45720" rIns="91440" bIns="45720" rtlCol="0" anchor="ctr"/>
          <a:lstStyle>
            <a:lvl1pPr algn="l">
              <a:defRPr sz="1600">
                <a:solidFill>
                  <a:schemeClr val="bg2"/>
                </a:solidFill>
              </a:defRPr>
            </a:lvl1pPr>
          </a:lstStyle>
          <a:p>
            <a:r>
              <a:rPr lang="en-US"/>
              <a:t>Lean Six Sigma Training - MTB</a:t>
            </a:r>
            <a:endParaRPr lang="en-US" sz="1600"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 GVSU.edu</a:t>
            </a:r>
          </a:p>
        </p:txBody>
      </p:sp>
      <p:sp>
        <p:nvSpPr>
          <p:cNvPr id="10" name="Slide Number Placeholder 5">
            <a:extLst>
              <a:ext uri="{FF2B5EF4-FFF2-40B4-BE49-F238E27FC236}">
                <a16:creationId xmlns:a16="http://schemas.microsoft.com/office/drawing/2014/main" id="{9BC701CE-83A8-4276-AC3F-13057564AE08}"/>
              </a:ext>
            </a:extLst>
          </p:cNvPr>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2" name="Footer Placeholder 4">
            <a:extLst>
              <a:ext uri="{FF2B5EF4-FFF2-40B4-BE49-F238E27FC236}">
                <a16:creationId xmlns:a16="http://schemas.microsoft.com/office/drawing/2014/main" id="{E68507D2-E614-4B65-8D23-0AAFA5BE17FF}"/>
              </a:ext>
            </a:extLst>
          </p:cNvPr>
          <p:cNvSpPr>
            <a:spLocks noGrp="1"/>
          </p:cNvSpPr>
          <p:nvPr>
            <p:ph type="ftr" sz="quarter" idx="3"/>
          </p:nvPr>
        </p:nvSpPr>
        <p:spPr>
          <a:xfrm rot="5400000">
            <a:off x="10124441" y="1508760"/>
            <a:ext cx="3200400" cy="487680"/>
          </a:xfrm>
          <a:prstGeom prst="rect">
            <a:avLst/>
          </a:prstGeom>
        </p:spPr>
        <p:txBody>
          <a:bodyPr vert="horz" lIns="91440" tIns="45720" rIns="91440" bIns="45720" rtlCol="0" anchor="ctr"/>
          <a:lstStyle>
            <a:lvl1pPr algn="ctr">
              <a:defRPr sz="1600">
                <a:solidFill>
                  <a:schemeClr val="bg2"/>
                </a:solidFill>
              </a:defRPr>
            </a:lvl1pPr>
          </a:lstStyle>
          <a:p>
            <a:r>
              <a:rPr lang="en-US"/>
              <a:t>© Grand Valley Sate University</a:t>
            </a:r>
            <a:endParaRPr lang="en-US" sz="1600" dirty="0"/>
          </a:p>
        </p:txBody>
      </p:sp>
      <p:sp>
        <p:nvSpPr>
          <p:cNvPr id="15" name="Date Placeholder 3">
            <a:extLst>
              <a:ext uri="{FF2B5EF4-FFF2-40B4-BE49-F238E27FC236}">
                <a16:creationId xmlns:a16="http://schemas.microsoft.com/office/drawing/2014/main" id="{EE8D17B1-3FB4-452C-986B-38B88727BD8B}"/>
              </a:ext>
            </a:extLst>
          </p:cNvPr>
          <p:cNvSpPr>
            <a:spLocks noGrp="1"/>
          </p:cNvSpPr>
          <p:nvPr>
            <p:ph type="dt" sz="half" idx="2"/>
          </p:nvPr>
        </p:nvSpPr>
        <p:spPr>
          <a:xfrm rot="5400000">
            <a:off x="10200641" y="4632960"/>
            <a:ext cx="3048000" cy="487680"/>
          </a:xfrm>
          <a:prstGeom prst="rect">
            <a:avLst/>
          </a:prstGeom>
        </p:spPr>
        <p:txBody>
          <a:bodyPr vert="horz" lIns="91440" tIns="45720" rIns="91440" bIns="45720" rtlCol="0" anchor="ctr"/>
          <a:lstStyle>
            <a:lvl1pPr algn="l">
              <a:defRPr sz="1600">
                <a:solidFill>
                  <a:schemeClr val="bg2"/>
                </a:solidFill>
              </a:defRPr>
            </a:lvl1pPr>
          </a:lstStyle>
          <a:p>
            <a:r>
              <a:rPr lang="en-US"/>
              <a:t>Lean Six Sigma Training - MTB</a:t>
            </a:r>
            <a:endParaRPr lang="en-US" sz="1600" dirty="0"/>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660093"/>
            <a:ext cx="10671048"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006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124441" y="1508760"/>
            <a:ext cx="3200400" cy="487680"/>
          </a:xfrm>
          <a:prstGeom prst="rect">
            <a:avLst/>
          </a:prstGeom>
        </p:spPr>
        <p:txBody>
          <a:bodyPr vert="horz" lIns="91440" tIns="45720" rIns="91440" bIns="45720" rtlCol="0" anchor="ctr"/>
          <a:lstStyle>
            <a:lvl1pPr algn="ctr">
              <a:defRPr sz="1600">
                <a:solidFill>
                  <a:schemeClr val="bg2"/>
                </a:solidFill>
              </a:defRPr>
            </a:lvl1pPr>
          </a:lstStyle>
          <a:p>
            <a:r>
              <a:rPr lang="en-US"/>
              <a:t>© Grand Valley Sate University</a:t>
            </a:r>
            <a:endParaRPr lang="en-US" sz="1600" dirty="0"/>
          </a:p>
        </p:txBody>
      </p:sp>
      <p:sp>
        <p:nvSpPr>
          <p:cNvPr id="14" name="Date Placeholder 3"/>
          <p:cNvSpPr>
            <a:spLocks noGrp="1"/>
          </p:cNvSpPr>
          <p:nvPr>
            <p:ph type="dt" sz="half" idx="2"/>
          </p:nvPr>
        </p:nvSpPr>
        <p:spPr>
          <a:xfrm rot="5400000">
            <a:off x="10200641" y="4632960"/>
            <a:ext cx="3048000" cy="487680"/>
          </a:xfrm>
          <a:prstGeom prst="rect">
            <a:avLst/>
          </a:prstGeom>
        </p:spPr>
        <p:txBody>
          <a:bodyPr vert="horz" lIns="91440" tIns="45720" rIns="91440" bIns="45720" rtlCol="0" anchor="ctr"/>
          <a:lstStyle>
            <a:lvl1pPr algn="l">
              <a:defRPr sz="1600">
                <a:solidFill>
                  <a:schemeClr val="bg2"/>
                </a:solidFill>
              </a:defRPr>
            </a:lvl1pPr>
          </a:lstStyle>
          <a:p>
            <a:r>
              <a:rPr lang="en-US"/>
              <a:t>Lean Six Sigma Training - MTB</a:t>
            </a:r>
            <a:endParaRPr lang="en-US" sz="1600" dirty="0"/>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3355" y="6332607"/>
            <a:ext cx="442888" cy="443727"/>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050.xml"/><Relationship Id="rId4" Type="http://schemas.openxmlformats.org/officeDocument/2006/relationships/image" Target="../media/image602.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2.xml"/><Relationship Id="rId1" Type="http://schemas.openxmlformats.org/officeDocument/2006/relationships/tags" Target="../tags/tag1051.xml"/><Relationship Id="rId4" Type="http://schemas.openxmlformats.org/officeDocument/2006/relationships/image" Target="../media/image603.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1.xml"/><Relationship Id="rId1" Type="http://schemas.openxmlformats.org/officeDocument/2006/relationships/tags" Target="../tags/tag1052.xml"/></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2.xml"/><Relationship Id="rId1" Type="http://schemas.openxmlformats.org/officeDocument/2006/relationships/tags" Target="../tags/tag1053.xml"/></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055.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056.xml"/></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1.xml"/><Relationship Id="rId1" Type="http://schemas.openxmlformats.org/officeDocument/2006/relationships/tags" Target="../tags/tag105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059.xml"/><Relationship Id="rId4" Type="http://schemas.openxmlformats.org/officeDocument/2006/relationships/image" Target="../media/image604.png"/></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605.pn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061.xml"/></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06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2.xml"/><Relationship Id="rId1" Type="http://schemas.openxmlformats.org/officeDocument/2006/relationships/tags" Target="../tags/tag1063.xml"/><Relationship Id="rId4" Type="http://schemas.openxmlformats.org/officeDocument/2006/relationships/image" Target="../media/image535.png"/></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064.xml"/><Relationship Id="rId4" Type="http://schemas.openxmlformats.org/officeDocument/2006/relationships/image" Target="../media/image606.png"/></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2.xml"/><Relationship Id="rId1" Type="http://schemas.openxmlformats.org/officeDocument/2006/relationships/tags" Target="../tags/tag1065.xml"/><Relationship Id="rId4" Type="http://schemas.openxmlformats.org/officeDocument/2006/relationships/image" Target="../media/image607.png"/></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066.xml"/><Relationship Id="rId4" Type="http://schemas.openxmlformats.org/officeDocument/2006/relationships/image" Target="../media/image608.png"/></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2.xml"/><Relationship Id="rId1" Type="http://schemas.openxmlformats.org/officeDocument/2006/relationships/tags" Target="../tags/tag1067.xml"/><Relationship Id="rId4" Type="http://schemas.openxmlformats.org/officeDocument/2006/relationships/image" Target="../media/image609.png"/></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068.xml"/><Relationship Id="rId4" Type="http://schemas.openxmlformats.org/officeDocument/2006/relationships/image" Target="../media/image610.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2.xml"/><Relationship Id="rId1" Type="http://schemas.openxmlformats.org/officeDocument/2006/relationships/tags" Target="../tags/tag1069.xml"/><Relationship Id="rId4" Type="http://schemas.openxmlformats.org/officeDocument/2006/relationships/image" Target="../media/image611.png"/></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070.xml"/><Relationship Id="rId4" Type="http://schemas.openxmlformats.org/officeDocument/2006/relationships/image" Target="../media/image612.png"/></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1021.xml"/><Relationship Id="rId2" Type="http://schemas.openxmlformats.org/officeDocument/2006/relationships/slideLayout" Target="../slideLayouts/slideLayout2.xml"/><Relationship Id="rId1" Type="http://schemas.openxmlformats.org/officeDocument/2006/relationships/tags" Target="../tags/tag1071.xml"/><Relationship Id="rId4" Type="http://schemas.openxmlformats.org/officeDocument/2006/relationships/image" Target="../media/image613.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1022.xml"/><Relationship Id="rId2" Type="http://schemas.openxmlformats.org/officeDocument/2006/relationships/slideLayout" Target="../slideLayouts/slideLayout2.xml"/><Relationship Id="rId1" Type="http://schemas.openxmlformats.org/officeDocument/2006/relationships/tags" Target="../tags/tag1072.xml"/></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1.xml"/><Relationship Id="rId1" Type="http://schemas.openxmlformats.org/officeDocument/2006/relationships/tags" Target="../tags/tag107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074.xml"/></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1025.xml"/><Relationship Id="rId2" Type="http://schemas.openxmlformats.org/officeDocument/2006/relationships/slideLayout" Target="../slideLayouts/slideLayout2.xml"/><Relationship Id="rId1" Type="http://schemas.openxmlformats.org/officeDocument/2006/relationships/tags" Target="../tags/tag107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1026.xml"/><Relationship Id="rId2" Type="http://schemas.openxmlformats.org/officeDocument/2006/relationships/slideLayout" Target="../slideLayouts/slideLayout2.xml"/><Relationship Id="rId1" Type="http://schemas.openxmlformats.org/officeDocument/2006/relationships/tags" Target="../tags/tag1076.xml"/></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1027.xml"/><Relationship Id="rId2" Type="http://schemas.openxmlformats.org/officeDocument/2006/relationships/slideLayout" Target="../slideLayouts/slideLayout1.xml"/><Relationship Id="rId1" Type="http://schemas.openxmlformats.org/officeDocument/2006/relationships/tags" Target="../tags/tag1077.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1.xml"/><Relationship Id="rId1" Type="http://schemas.openxmlformats.org/officeDocument/2006/relationships/tags" Target="../tags/tag1079.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1030.xml"/><Relationship Id="rId2" Type="http://schemas.openxmlformats.org/officeDocument/2006/relationships/slideLayout" Target="../slideLayouts/slideLayout2.xml"/><Relationship Id="rId1" Type="http://schemas.openxmlformats.org/officeDocument/2006/relationships/tags" Target="../tags/tag1080.xml"/></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33.xml.rels><?xml version="1.0" encoding="UTF-8" standalone="yes"?>
<Relationships xmlns="http://schemas.openxmlformats.org/package/2006/relationships"><Relationship Id="rId3" Type="http://schemas.openxmlformats.org/officeDocument/2006/relationships/notesSlide" Target="../notesSlides/notesSlide1032.xml"/><Relationship Id="rId7" Type="http://schemas.openxmlformats.org/officeDocument/2006/relationships/image" Target="../media/image615.wmf"/><Relationship Id="rId2" Type="http://schemas.openxmlformats.org/officeDocument/2006/relationships/slideLayout" Target="../slideLayouts/slideLayout2.xml"/><Relationship Id="rId1" Type="http://schemas.openxmlformats.org/officeDocument/2006/relationships/tags" Target="../tags/tag1082.xml"/><Relationship Id="rId6" Type="http://schemas.openxmlformats.org/officeDocument/2006/relationships/oleObject" Target="../embeddings/oleObject262.bin"/><Relationship Id="rId5" Type="http://schemas.openxmlformats.org/officeDocument/2006/relationships/image" Target="../media/image614.wmf"/><Relationship Id="rId4" Type="http://schemas.openxmlformats.org/officeDocument/2006/relationships/oleObject" Target="../embeddings/oleObject261.bin"/></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1033.xml"/><Relationship Id="rId2" Type="http://schemas.openxmlformats.org/officeDocument/2006/relationships/slideLayout" Target="../slideLayouts/slideLayout2.xml"/><Relationship Id="rId1" Type="http://schemas.openxmlformats.org/officeDocument/2006/relationships/tags" Target="../tags/tag1083.xml"/></Relationships>
</file>

<file path=ppt/slides/_rels/slide1035.xml.rels><?xml version="1.0" encoding="UTF-8" standalone="yes"?>
<Relationships xmlns="http://schemas.openxmlformats.org/package/2006/relationships"><Relationship Id="rId3" Type="http://schemas.openxmlformats.org/officeDocument/2006/relationships/notesSlide" Target="../notesSlides/notesSlide1034.xml"/><Relationship Id="rId2" Type="http://schemas.openxmlformats.org/officeDocument/2006/relationships/slideLayout" Target="../slideLayouts/slideLayout2.xml"/><Relationship Id="rId1" Type="http://schemas.openxmlformats.org/officeDocument/2006/relationships/tags" Target="../tags/tag1084.xml"/><Relationship Id="rId5" Type="http://schemas.openxmlformats.org/officeDocument/2006/relationships/image" Target="../media/image616.wmf"/><Relationship Id="rId4" Type="http://schemas.openxmlformats.org/officeDocument/2006/relationships/oleObject" Target="../embeddings/oleObject263.bin"/></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085.xml"/></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1036.xml"/><Relationship Id="rId2" Type="http://schemas.openxmlformats.org/officeDocument/2006/relationships/slideLayout" Target="../slideLayouts/slideLayout2.xml"/><Relationship Id="rId1" Type="http://schemas.openxmlformats.org/officeDocument/2006/relationships/tags" Target="../tags/tag1086.xml"/></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2.xml"/><Relationship Id="rId1" Type="http://schemas.openxmlformats.org/officeDocument/2006/relationships/tags" Target="../tags/tag1087.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1.xml"/><Relationship Id="rId1" Type="http://schemas.openxmlformats.org/officeDocument/2006/relationships/tags" Target="../tags/tag108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3" Type="http://schemas.openxmlformats.org/officeDocument/2006/relationships/notesSlide" Target="../notesSlides/notesSlide1039.xml"/><Relationship Id="rId2" Type="http://schemas.openxmlformats.org/officeDocument/2006/relationships/slideLayout" Target="../slideLayouts/slideLayout2.xml"/><Relationship Id="rId1" Type="http://schemas.openxmlformats.org/officeDocument/2006/relationships/tags" Target="../tags/tag1089.xml"/></Relationships>
</file>

<file path=ppt/slides/_rels/slide1041.xml.rels><?xml version="1.0" encoding="UTF-8" standalone="yes"?>
<Relationships xmlns="http://schemas.openxmlformats.org/package/2006/relationships"><Relationship Id="rId3" Type="http://schemas.openxmlformats.org/officeDocument/2006/relationships/notesSlide" Target="../notesSlides/notesSlide1040.xml"/><Relationship Id="rId2" Type="http://schemas.openxmlformats.org/officeDocument/2006/relationships/slideLayout" Target="../slideLayouts/slideLayout2.xml"/><Relationship Id="rId1" Type="http://schemas.openxmlformats.org/officeDocument/2006/relationships/tags" Target="../tags/tag1090.xml"/></Relationships>
</file>

<file path=ppt/slides/_rels/slide1042.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2.xml"/><Relationship Id="rId1" Type="http://schemas.openxmlformats.org/officeDocument/2006/relationships/tags" Target="../tags/tag1091.xml"/></Relationships>
</file>

<file path=ppt/slides/_rels/slide1043.xml.rels><?xml version="1.0" encoding="UTF-8" standalone="yes"?>
<Relationships xmlns="http://schemas.openxmlformats.org/package/2006/relationships"><Relationship Id="rId3" Type="http://schemas.openxmlformats.org/officeDocument/2006/relationships/notesSlide" Target="../notesSlides/notesSlide1042.xml"/><Relationship Id="rId2" Type="http://schemas.openxmlformats.org/officeDocument/2006/relationships/slideLayout" Target="../slideLayouts/slideLayout2.xml"/><Relationship Id="rId1" Type="http://schemas.openxmlformats.org/officeDocument/2006/relationships/tags" Target="../tags/tag1092.xml"/></Relationships>
</file>

<file path=ppt/slides/_rels/slide1044.xml.rels><?xml version="1.0" encoding="UTF-8" standalone="yes"?>
<Relationships xmlns="http://schemas.openxmlformats.org/package/2006/relationships"><Relationship Id="rId3" Type="http://schemas.openxmlformats.org/officeDocument/2006/relationships/notesSlide" Target="../notesSlides/notesSlide1043.xml"/><Relationship Id="rId2" Type="http://schemas.openxmlformats.org/officeDocument/2006/relationships/slideLayout" Target="../slideLayouts/slideLayout2.xml"/><Relationship Id="rId1" Type="http://schemas.openxmlformats.org/officeDocument/2006/relationships/tags" Target="../tags/tag1093.xml"/><Relationship Id="rId4" Type="http://schemas.openxmlformats.org/officeDocument/2006/relationships/image" Target="../media/image617.png"/></Relationships>
</file>

<file path=ppt/slides/_rels/slide1045.xml.rels><?xml version="1.0" encoding="UTF-8" standalone="yes"?>
<Relationships xmlns="http://schemas.openxmlformats.org/package/2006/relationships"><Relationship Id="rId3" Type="http://schemas.openxmlformats.org/officeDocument/2006/relationships/notesSlide" Target="../notesSlides/notesSlide1044.xml"/><Relationship Id="rId2" Type="http://schemas.openxmlformats.org/officeDocument/2006/relationships/slideLayout" Target="../slideLayouts/slideLayout2.xml"/><Relationship Id="rId1" Type="http://schemas.openxmlformats.org/officeDocument/2006/relationships/tags" Target="../tags/tag1094.xml"/><Relationship Id="rId4" Type="http://schemas.openxmlformats.org/officeDocument/2006/relationships/image" Target="../media/image617.png"/></Relationships>
</file>

<file path=ppt/slides/_rels/slide1046.xml.rels><?xml version="1.0" encoding="UTF-8" standalone="yes"?>
<Relationships xmlns="http://schemas.openxmlformats.org/package/2006/relationships"><Relationship Id="rId3" Type="http://schemas.openxmlformats.org/officeDocument/2006/relationships/notesSlide" Target="../notesSlides/notesSlide1045.xml"/><Relationship Id="rId2" Type="http://schemas.openxmlformats.org/officeDocument/2006/relationships/slideLayout" Target="../slideLayouts/slideLayout2.xml"/><Relationship Id="rId1" Type="http://schemas.openxmlformats.org/officeDocument/2006/relationships/tags" Target="../tags/tag1095.xml"/><Relationship Id="rId4" Type="http://schemas.openxmlformats.org/officeDocument/2006/relationships/image" Target="../media/image617.png"/></Relationships>
</file>

<file path=ppt/slides/_rels/slide1047.xml.rels><?xml version="1.0" encoding="UTF-8" standalone="yes"?>
<Relationships xmlns="http://schemas.openxmlformats.org/package/2006/relationships"><Relationship Id="rId3" Type="http://schemas.openxmlformats.org/officeDocument/2006/relationships/notesSlide" Target="../notesSlides/notesSlide1046.xml"/><Relationship Id="rId2" Type="http://schemas.openxmlformats.org/officeDocument/2006/relationships/slideLayout" Target="../slideLayouts/slideLayout2.xml"/><Relationship Id="rId1" Type="http://schemas.openxmlformats.org/officeDocument/2006/relationships/tags" Target="../tags/tag1096.xml"/></Relationships>
</file>

<file path=ppt/slides/_rels/slide1048.xml.rels><?xml version="1.0" encoding="UTF-8" standalone="yes"?>
<Relationships xmlns="http://schemas.openxmlformats.org/package/2006/relationships"><Relationship Id="rId3" Type="http://schemas.openxmlformats.org/officeDocument/2006/relationships/notesSlide" Target="../notesSlides/notesSlide1047.xml"/><Relationship Id="rId2" Type="http://schemas.openxmlformats.org/officeDocument/2006/relationships/slideLayout" Target="../slideLayouts/slideLayout2.xml"/><Relationship Id="rId1" Type="http://schemas.openxmlformats.org/officeDocument/2006/relationships/tags" Target="../tags/tag1097.xml"/></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1049.xml"/><Relationship Id="rId2" Type="http://schemas.openxmlformats.org/officeDocument/2006/relationships/slideLayout" Target="../slideLayouts/slideLayout2.xml"/><Relationship Id="rId1" Type="http://schemas.openxmlformats.org/officeDocument/2006/relationships/tags" Target="../tags/tag1099.xml"/><Relationship Id="rId5" Type="http://schemas.openxmlformats.org/officeDocument/2006/relationships/image" Target="../media/image619.png"/><Relationship Id="rId4" Type="http://schemas.openxmlformats.org/officeDocument/2006/relationships/image" Target="../media/image618.png"/></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1050.xml"/><Relationship Id="rId2" Type="http://schemas.openxmlformats.org/officeDocument/2006/relationships/slideLayout" Target="../slideLayouts/slideLayout2.xml"/><Relationship Id="rId1" Type="http://schemas.openxmlformats.org/officeDocument/2006/relationships/tags" Target="../tags/tag1100.xml"/></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2.xml"/><Relationship Id="rId1" Type="http://schemas.openxmlformats.org/officeDocument/2006/relationships/tags" Target="../tags/tag1101.xml"/><Relationship Id="rId4" Type="http://schemas.openxmlformats.org/officeDocument/2006/relationships/image" Target="../media/image620.png"/></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102.xml"/></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21.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104.xml"/></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2.xml"/><Relationship Id="rId1" Type="http://schemas.openxmlformats.org/officeDocument/2006/relationships/tags" Target="../tags/tag1105.xml"/></Relationships>
</file>

<file path=ppt/slides/_rels/slide1057.xml.rels><?xml version="1.0" encoding="UTF-8" standalone="yes"?>
<Relationships xmlns="http://schemas.openxmlformats.org/package/2006/relationships"><Relationship Id="rId3" Type="http://schemas.openxmlformats.org/officeDocument/2006/relationships/notesSlide" Target="../notesSlides/notesSlide1056.xml"/><Relationship Id="rId2" Type="http://schemas.openxmlformats.org/officeDocument/2006/relationships/slideLayout" Target="../slideLayouts/slideLayout2.xml"/><Relationship Id="rId1" Type="http://schemas.openxmlformats.org/officeDocument/2006/relationships/tags" Target="../tags/tag1106.xml"/></Relationships>
</file>

<file path=ppt/slides/_rels/slide1058.xml.rels><?xml version="1.0" encoding="UTF-8" standalone="yes"?>
<Relationships xmlns="http://schemas.openxmlformats.org/package/2006/relationships"><Relationship Id="rId3" Type="http://schemas.openxmlformats.org/officeDocument/2006/relationships/notesSlide" Target="../notesSlides/notesSlide1057.xml"/><Relationship Id="rId2" Type="http://schemas.openxmlformats.org/officeDocument/2006/relationships/slideLayout" Target="../slideLayouts/slideLayout2.xml"/><Relationship Id="rId1" Type="http://schemas.openxmlformats.org/officeDocument/2006/relationships/tags" Target="../tags/tag1107.xml"/><Relationship Id="rId4" Type="http://schemas.openxmlformats.org/officeDocument/2006/relationships/image" Target="../media/image622.png"/></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1.xml"/><Relationship Id="rId1" Type="http://schemas.openxmlformats.org/officeDocument/2006/relationships/tags" Target="../tags/tag1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109.xml"/></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17.png"/></Relationships>
</file>

<file path=ppt/slides/_rels/slide1063.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112.xml"/><Relationship Id="rId4" Type="http://schemas.openxmlformats.org/officeDocument/2006/relationships/image" Target="../media/image620.png"/></Relationships>
</file>

<file path=ppt/slides/_rels/slide1064.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113.xml"/><Relationship Id="rId4" Type="http://schemas.openxmlformats.org/officeDocument/2006/relationships/image" Target="../media/image622.png"/></Relationships>
</file>

<file path=ppt/slides/_rels/slide1065.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1.xml"/><Relationship Id="rId1" Type="http://schemas.openxmlformats.org/officeDocument/2006/relationships/tags" Target="../tags/tag1114.xml"/><Relationship Id="rId5" Type="http://schemas.openxmlformats.org/officeDocument/2006/relationships/image" Target="../media/image3.jpg"/><Relationship Id="rId4" Type="http://schemas.openxmlformats.org/officeDocument/2006/relationships/image" Target="../media/image623.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59.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8.png"/><Relationship Id="rId4" Type="http://schemas.openxmlformats.org/officeDocument/2006/relationships/image" Target="../media/image6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2.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1.png"/><Relationship Id="rId4" Type="http://schemas.openxmlformats.org/officeDocument/2006/relationships/image" Target="../media/image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2.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3.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4.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6.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0.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1.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3.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8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0.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1.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3.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4.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5.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6.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9.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7.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8.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19.png"/><Relationship Id="rId4" Type="http://schemas.openxmlformats.org/officeDocument/2006/relationships/image" Target="../media/image118.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5.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6.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7.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7" Type="http://schemas.openxmlformats.org/officeDocument/2006/relationships/image" Target="../media/image129.wmf"/><Relationship Id="rId2" Type="http://schemas.openxmlformats.org/officeDocument/2006/relationships/slideLayout" Target="../slideLayouts/slideLayout2.xml"/><Relationship Id="rId1" Type="http://schemas.openxmlformats.org/officeDocument/2006/relationships/tags" Target="../tags/tag386.xml"/><Relationship Id="rId6" Type="http://schemas.openxmlformats.org/officeDocument/2006/relationships/oleObject" Target="../embeddings/oleObject2.bin"/><Relationship Id="rId5" Type="http://schemas.openxmlformats.org/officeDocument/2006/relationships/image" Target="../media/image128.wmf"/><Relationship Id="rId4" Type="http://schemas.openxmlformats.org/officeDocument/2006/relationships/oleObject" Target="../embeddings/oleObject1.bin"/></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41.xml"/><Relationship Id="rId7" Type="http://schemas.openxmlformats.org/officeDocument/2006/relationships/image" Target="../media/image128.wmf"/><Relationship Id="rId2" Type="http://schemas.openxmlformats.org/officeDocument/2006/relationships/slideLayout" Target="../slideLayouts/slideLayout2.xml"/><Relationship Id="rId1" Type="http://schemas.openxmlformats.org/officeDocument/2006/relationships/tags" Target="../tags/tag391.xml"/><Relationship Id="rId6" Type="http://schemas.openxmlformats.org/officeDocument/2006/relationships/oleObject" Target="../embeddings/oleObject4.bin"/><Relationship Id="rId5" Type="http://schemas.openxmlformats.org/officeDocument/2006/relationships/image" Target="../media/image130.wmf"/><Relationship Id="rId4" Type="http://schemas.openxmlformats.org/officeDocument/2006/relationships/oleObject" Target="../embeddings/oleObject3.bin"/></Relationships>
</file>

<file path=ppt/slides/_rels/slide343.xml.rels><?xml version="1.0" encoding="UTF-8" standalone="yes"?>
<Relationships xmlns="http://schemas.openxmlformats.org/package/2006/relationships"><Relationship Id="rId3" Type="http://schemas.openxmlformats.org/officeDocument/2006/relationships/notesSlide" Target="../notesSlides/notesSlide342.xml"/><Relationship Id="rId7" Type="http://schemas.openxmlformats.org/officeDocument/2006/relationships/image" Target="../media/image128.wmf"/><Relationship Id="rId2" Type="http://schemas.openxmlformats.org/officeDocument/2006/relationships/slideLayout" Target="../slideLayouts/slideLayout2.xml"/><Relationship Id="rId1" Type="http://schemas.openxmlformats.org/officeDocument/2006/relationships/tags" Target="../tags/tag392.xml"/><Relationship Id="rId6" Type="http://schemas.openxmlformats.org/officeDocument/2006/relationships/oleObject" Target="../embeddings/oleObject6.bin"/><Relationship Id="rId5" Type="http://schemas.openxmlformats.org/officeDocument/2006/relationships/image" Target="../media/image131.wmf"/><Relationship Id="rId4" Type="http://schemas.openxmlformats.org/officeDocument/2006/relationships/oleObject" Target="../embeddings/oleObject5.bin"/></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345.xml"/><Relationship Id="rId7" Type="http://schemas.openxmlformats.org/officeDocument/2006/relationships/image" Target="../media/image133.wmf"/><Relationship Id="rId2" Type="http://schemas.openxmlformats.org/officeDocument/2006/relationships/slideLayout" Target="../slideLayouts/slideLayout2.xml"/><Relationship Id="rId1" Type="http://schemas.openxmlformats.org/officeDocument/2006/relationships/tags" Target="../tags/tag395.xml"/><Relationship Id="rId6" Type="http://schemas.openxmlformats.org/officeDocument/2006/relationships/oleObject" Target="../embeddings/oleObject8.bin"/><Relationship Id="rId5" Type="http://schemas.openxmlformats.org/officeDocument/2006/relationships/image" Target="../media/image132.wmf"/><Relationship Id="rId4" Type="http://schemas.openxmlformats.org/officeDocument/2006/relationships/oleObject" Target="../embeddings/oleObject7.bin"/><Relationship Id="rId9" Type="http://schemas.openxmlformats.org/officeDocument/2006/relationships/image" Target="../media/image134.wmf"/></Relationships>
</file>

<file path=ppt/slides/_rels/slide347.xml.rels><?xml version="1.0" encoding="UTF-8" standalone="yes"?>
<Relationships xmlns="http://schemas.openxmlformats.org/package/2006/relationships"><Relationship Id="rId3" Type="http://schemas.openxmlformats.org/officeDocument/2006/relationships/notesSlide" Target="../notesSlides/notesSlide346.xml"/><Relationship Id="rId2" Type="http://schemas.openxmlformats.org/officeDocument/2006/relationships/slideLayout" Target="../slideLayouts/slideLayout2.xml"/><Relationship Id="rId1" Type="http://schemas.openxmlformats.org/officeDocument/2006/relationships/tags" Target="../tags/tag396.xml"/><Relationship Id="rId5" Type="http://schemas.openxmlformats.org/officeDocument/2006/relationships/image" Target="../media/image135.wmf"/><Relationship Id="rId4" Type="http://schemas.openxmlformats.org/officeDocument/2006/relationships/oleObject" Target="../embeddings/oleObject10.bin"/></Relationships>
</file>

<file path=ppt/slides/_rels/slide348.xml.rels><?xml version="1.0" encoding="UTF-8" standalone="yes"?>
<Relationships xmlns="http://schemas.openxmlformats.org/package/2006/relationships"><Relationship Id="rId3" Type="http://schemas.openxmlformats.org/officeDocument/2006/relationships/notesSlide" Target="../notesSlides/notesSlide347.xml"/><Relationship Id="rId2" Type="http://schemas.openxmlformats.org/officeDocument/2006/relationships/slideLayout" Target="../slideLayouts/slideLayout2.xml"/><Relationship Id="rId1" Type="http://schemas.openxmlformats.org/officeDocument/2006/relationships/tags" Target="../tags/tag397.xml"/><Relationship Id="rId6" Type="http://schemas.openxmlformats.org/officeDocument/2006/relationships/image" Target="../media/image137.wmf"/><Relationship Id="rId5" Type="http://schemas.openxmlformats.org/officeDocument/2006/relationships/oleObject" Target="../embeddings/oleObject11.bin"/><Relationship Id="rId4" Type="http://schemas.openxmlformats.org/officeDocument/2006/relationships/image" Target="../media/image136.png"/></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8.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39.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0.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1.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5.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8.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5" Type="http://schemas.openxmlformats.org/officeDocument/2006/relationships/image" Target="../media/image151.png"/><Relationship Id="rId4" Type="http://schemas.openxmlformats.org/officeDocument/2006/relationships/image" Target="../media/image150.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52.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3.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4.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5.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32.xml"/><Relationship Id="rId4" Type="http://schemas.openxmlformats.org/officeDocument/2006/relationships/image" Target="../media/image156.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7.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8.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8.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 Id="rId4" Type="http://schemas.openxmlformats.org/officeDocument/2006/relationships/image" Target="../media/image158.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59.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60.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2.xml"/><Relationship Id="rId1" Type="http://schemas.openxmlformats.org/officeDocument/2006/relationships/tags" Target="../tags/tag459.xml"/><Relationship Id="rId5" Type="http://schemas.openxmlformats.org/officeDocument/2006/relationships/image" Target="../media/image162.wmf"/><Relationship Id="rId4" Type="http://schemas.openxmlformats.org/officeDocument/2006/relationships/oleObject" Target="../embeddings/oleObject12.bin"/></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 Id="rId4" Type="http://schemas.openxmlformats.org/officeDocument/2006/relationships/image" Target="../media/image163.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21.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168.wmf"/><Relationship Id="rId3" Type="http://schemas.openxmlformats.org/officeDocument/2006/relationships/notesSlide" Target="../notesSlides/notesSlide420.xml"/><Relationship Id="rId7" Type="http://schemas.openxmlformats.org/officeDocument/2006/relationships/image" Target="../media/image165.wmf"/><Relationship Id="rId12"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tags" Target="../tags/tag470.xml"/><Relationship Id="rId6" Type="http://schemas.openxmlformats.org/officeDocument/2006/relationships/oleObject" Target="../embeddings/oleObject14.bin"/><Relationship Id="rId11" Type="http://schemas.openxmlformats.org/officeDocument/2006/relationships/image" Target="../media/image167.wmf"/><Relationship Id="rId5" Type="http://schemas.openxmlformats.org/officeDocument/2006/relationships/image" Target="../media/image164.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166.wmf"/></Relationships>
</file>

<file path=ppt/slides/_rels/slide422.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421.xml"/><Relationship Id="rId7" Type="http://schemas.openxmlformats.org/officeDocument/2006/relationships/image" Target="../media/image170.wmf"/><Relationship Id="rId2" Type="http://schemas.openxmlformats.org/officeDocument/2006/relationships/slideLayout" Target="../slideLayouts/slideLayout2.xml"/><Relationship Id="rId1" Type="http://schemas.openxmlformats.org/officeDocument/2006/relationships/tags" Target="../tags/tag471.xml"/><Relationship Id="rId6" Type="http://schemas.openxmlformats.org/officeDocument/2006/relationships/oleObject" Target="../embeddings/oleObject19.bin"/><Relationship Id="rId5" Type="http://schemas.openxmlformats.org/officeDocument/2006/relationships/image" Target="../media/image169.wmf"/><Relationship Id="rId4" Type="http://schemas.openxmlformats.org/officeDocument/2006/relationships/oleObject" Target="../embeddings/oleObject18.bin"/><Relationship Id="rId9" Type="http://schemas.openxmlformats.org/officeDocument/2006/relationships/image" Target="../media/image171.wmf"/></Relationships>
</file>

<file path=ppt/slides/_rels/slide423.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70.wmf"/><Relationship Id="rId3" Type="http://schemas.openxmlformats.org/officeDocument/2006/relationships/notesSlide" Target="../notesSlides/notesSlide422.xml"/><Relationship Id="rId7" Type="http://schemas.openxmlformats.org/officeDocument/2006/relationships/image" Target="../media/image173.wmf"/><Relationship Id="rId12"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tags" Target="../tags/tag472.xml"/><Relationship Id="rId6" Type="http://schemas.openxmlformats.org/officeDocument/2006/relationships/oleObject" Target="../embeddings/oleObject22.bin"/><Relationship Id="rId11" Type="http://schemas.openxmlformats.org/officeDocument/2006/relationships/image" Target="../media/image175.wmf"/><Relationship Id="rId5" Type="http://schemas.openxmlformats.org/officeDocument/2006/relationships/image" Target="../media/image172.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174.wmf"/></Relationships>
</file>

<file path=ppt/slides/_rels/slide424.xml.rels><?xml version="1.0" encoding="UTF-8" standalone="yes"?>
<Relationships xmlns="http://schemas.openxmlformats.org/package/2006/relationships"><Relationship Id="rId3" Type="http://schemas.openxmlformats.org/officeDocument/2006/relationships/notesSlide" Target="../notesSlides/notesSlide423.xml"/><Relationship Id="rId7" Type="http://schemas.openxmlformats.org/officeDocument/2006/relationships/image" Target="../media/image177.wmf"/><Relationship Id="rId2" Type="http://schemas.openxmlformats.org/officeDocument/2006/relationships/slideLayout" Target="../slideLayouts/slideLayout2.xml"/><Relationship Id="rId1" Type="http://schemas.openxmlformats.org/officeDocument/2006/relationships/tags" Target="../tags/tag473.xml"/><Relationship Id="rId6" Type="http://schemas.openxmlformats.org/officeDocument/2006/relationships/oleObject" Target="../embeddings/oleObject27.bin"/><Relationship Id="rId5" Type="http://schemas.openxmlformats.org/officeDocument/2006/relationships/image" Target="../media/image176.wmf"/><Relationship Id="rId4" Type="http://schemas.openxmlformats.org/officeDocument/2006/relationships/oleObject" Target="../embeddings/oleObject26.bin"/></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1.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 Id="rId5" Type="http://schemas.openxmlformats.org/officeDocument/2006/relationships/image" Target="../media/image179.png"/><Relationship Id="rId4" Type="http://schemas.openxmlformats.org/officeDocument/2006/relationships/image" Target="../media/image178.png"/></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80.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5" Type="http://schemas.openxmlformats.org/officeDocument/2006/relationships/image" Target="../media/image182.png"/><Relationship Id="rId4" Type="http://schemas.openxmlformats.org/officeDocument/2006/relationships/image" Target="../media/image181.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83.png"/></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4.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4" Type="http://schemas.openxmlformats.org/officeDocument/2006/relationships/image" Target="../media/image185.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7.png"/><Relationship Id="rId4" Type="http://schemas.openxmlformats.org/officeDocument/2006/relationships/image" Target="../media/image186.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9.png"/><Relationship Id="rId4" Type="http://schemas.openxmlformats.org/officeDocument/2006/relationships/image" Target="../media/image188.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90.jpe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 Id="rId4" Type="http://schemas.openxmlformats.org/officeDocument/2006/relationships/image" Target="../media/image191.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 Id="rId5" Type="http://schemas.openxmlformats.org/officeDocument/2006/relationships/image" Target="../media/image193.jpeg"/><Relationship Id="rId4" Type="http://schemas.openxmlformats.org/officeDocument/2006/relationships/image" Target="../media/image192.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 Id="rId5" Type="http://schemas.openxmlformats.org/officeDocument/2006/relationships/image" Target="../media/image195.jpeg"/><Relationship Id="rId4" Type="http://schemas.openxmlformats.org/officeDocument/2006/relationships/image" Target="../media/image194.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 Id="rId5" Type="http://schemas.openxmlformats.org/officeDocument/2006/relationships/image" Target="../media/image196.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1.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56.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201.wmf"/><Relationship Id="rId3" Type="http://schemas.openxmlformats.org/officeDocument/2006/relationships/notesSlide" Target="../notesSlides/notesSlide455.xml"/><Relationship Id="rId7" Type="http://schemas.openxmlformats.org/officeDocument/2006/relationships/image" Target="../media/image198.wmf"/><Relationship Id="rId12"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tags" Target="../tags/tag505.xml"/><Relationship Id="rId6" Type="http://schemas.openxmlformats.org/officeDocument/2006/relationships/oleObject" Target="../embeddings/oleObject29.bin"/><Relationship Id="rId11" Type="http://schemas.openxmlformats.org/officeDocument/2006/relationships/image" Target="../media/image200.wmf"/><Relationship Id="rId5" Type="http://schemas.openxmlformats.org/officeDocument/2006/relationships/image" Target="../media/image197.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199.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457.xml"/><Relationship Id="rId7" Type="http://schemas.openxmlformats.org/officeDocument/2006/relationships/image" Target="../media/image203.wmf"/><Relationship Id="rId2" Type="http://schemas.openxmlformats.org/officeDocument/2006/relationships/slideLayout" Target="../slideLayouts/slideLayout2.xml"/><Relationship Id="rId1" Type="http://schemas.openxmlformats.org/officeDocument/2006/relationships/tags" Target="../tags/tag507.xml"/><Relationship Id="rId6" Type="http://schemas.openxmlformats.org/officeDocument/2006/relationships/oleObject" Target="../embeddings/oleObject34.bin"/><Relationship Id="rId11" Type="http://schemas.openxmlformats.org/officeDocument/2006/relationships/image" Target="../media/image205.wmf"/><Relationship Id="rId5" Type="http://schemas.openxmlformats.org/officeDocument/2006/relationships/image" Target="../media/image202.wmf"/><Relationship Id="rId10" Type="http://schemas.openxmlformats.org/officeDocument/2006/relationships/oleObject" Target="../embeddings/oleObject36.bin"/><Relationship Id="rId4" Type="http://schemas.openxmlformats.org/officeDocument/2006/relationships/oleObject" Target="../embeddings/oleObject33.bin"/><Relationship Id="rId9" Type="http://schemas.openxmlformats.org/officeDocument/2006/relationships/image" Target="../media/image204.wmf"/></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459.xml"/><Relationship Id="rId7" Type="http://schemas.openxmlformats.org/officeDocument/2006/relationships/image" Target="../media/image207.wmf"/><Relationship Id="rId2" Type="http://schemas.openxmlformats.org/officeDocument/2006/relationships/slideLayout" Target="../slideLayouts/slideLayout2.xml"/><Relationship Id="rId1" Type="http://schemas.openxmlformats.org/officeDocument/2006/relationships/tags" Target="../tags/tag509.xml"/><Relationship Id="rId6" Type="http://schemas.openxmlformats.org/officeDocument/2006/relationships/oleObject" Target="../embeddings/oleObject38.bin"/><Relationship Id="rId5" Type="http://schemas.openxmlformats.org/officeDocument/2006/relationships/image" Target="../media/image206.wmf"/><Relationship Id="rId4" Type="http://schemas.openxmlformats.org/officeDocument/2006/relationships/oleObject" Target="../embeddings/oleObject37.bin"/><Relationship Id="rId9" Type="http://schemas.openxmlformats.org/officeDocument/2006/relationships/image" Target="../media/image208.wmf"/></Relationships>
</file>

<file path=ppt/slides/_rels/slide461.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201.wmf"/><Relationship Id="rId3" Type="http://schemas.openxmlformats.org/officeDocument/2006/relationships/notesSlide" Target="../notesSlides/notesSlide460.xml"/><Relationship Id="rId7" Type="http://schemas.openxmlformats.org/officeDocument/2006/relationships/image" Target="../media/image198.wmf"/><Relationship Id="rId12"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tags" Target="../tags/tag510.xml"/><Relationship Id="rId6" Type="http://schemas.openxmlformats.org/officeDocument/2006/relationships/oleObject" Target="../embeddings/oleObject41.bin"/><Relationship Id="rId11" Type="http://schemas.openxmlformats.org/officeDocument/2006/relationships/image" Target="../media/image200.wmf"/><Relationship Id="rId5" Type="http://schemas.openxmlformats.org/officeDocument/2006/relationships/image" Target="../media/image209.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199.wmf"/></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62.xml"/><Relationship Id="rId7" Type="http://schemas.openxmlformats.org/officeDocument/2006/relationships/image" Target="../media/image211.wmf"/><Relationship Id="rId2" Type="http://schemas.openxmlformats.org/officeDocument/2006/relationships/slideLayout" Target="../slideLayouts/slideLayout2.xml"/><Relationship Id="rId1" Type="http://schemas.openxmlformats.org/officeDocument/2006/relationships/tags" Target="../tags/tag512.xml"/><Relationship Id="rId6" Type="http://schemas.openxmlformats.org/officeDocument/2006/relationships/oleObject" Target="../embeddings/oleObject46.bin"/><Relationship Id="rId5" Type="http://schemas.openxmlformats.org/officeDocument/2006/relationships/image" Target="../media/image210.wmf"/><Relationship Id="rId4" Type="http://schemas.openxmlformats.org/officeDocument/2006/relationships/oleObject" Target="../embeddings/oleObject45.bin"/></Relationships>
</file>

<file path=ppt/slides/_rels/slide464.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notesSlide" Target="../notesSlides/notesSlide463.xml"/><Relationship Id="rId7" Type="http://schemas.openxmlformats.org/officeDocument/2006/relationships/image" Target="../media/image207.wmf"/><Relationship Id="rId2" Type="http://schemas.openxmlformats.org/officeDocument/2006/relationships/slideLayout" Target="../slideLayouts/slideLayout2.xml"/><Relationship Id="rId1" Type="http://schemas.openxmlformats.org/officeDocument/2006/relationships/tags" Target="../tags/tag513.xml"/><Relationship Id="rId6" Type="http://schemas.openxmlformats.org/officeDocument/2006/relationships/oleObject" Target="../embeddings/oleObject48.bin"/><Relationship Id="rId5" Type="http://schemas.openxmlformats.org/officeDocument/2006/relationships/image" Target="../media/image212.wmf"/><Relationship Id="rId4" Type="http://schemas.openxmlformats.org/officeDocument/2006/relationships/oleObject" Target="../embeddings/oleObject47.bin"/><Relationship Id="rId9" Type="http://schemas.openxmlformats.org/officeDocument/2006/relationships/image" Target="../media/image208.wmf"/></Relationships>
</file>

<file path=ppt/slides/_rels/slide465.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notesSlide" Target="../notesSlides/notesSlide464.xml"/><Relationship Id="rId7" Type="http://schemas.openxmlformats.org/officeDocument/2006/relationships/image" Target="../media/image203.wmf"/><Relationship Id="rId2" Type="http://schemas.openxmlformats.org/officeDocument/2006/relationships/slideLayout" Target="../slideLayouts/slideLayout2.xml"/><Relationship Id="rId1" Type="http://schemas.openxmlformats.org/officeDocument/2006/relationships/tags" Target="../tags/tag514.xml"/><Relationship Id="rId6" Type="http://schemas.openxmlformats.org/officeDocument/2006/relationships/oleObject" Target="../embeddings/oleObject51.bin"/><Relationship Id="rId11" Type="http://schemas.openxmlformats.org/officeDocument/2006/relationships/image" Target="../media/image205.wmf"/><Relationship Id="rId5" Type="http://schemas.openxmlformats.org/officeDocument/2006/relationships/image" Target="../media/image213.wmf"/><Relationship Id="rId10" Type="http://schemas.openxmlformats.org/officeDocument/2006/relationships/oleObject" Target="../embeddings/oleObject53.bin"/><Relationship Id="rId4" Type="http://schemas.openxmlformats.org/officeDocument/2006/relationships/oleObject" Target="../embeddings/oleObject50.bin"/><Relationship Id="rId9" Type="http://schemas.openxmlformats.org/officeDocument/2006/relationships/image" Target="../media/image204.wmf"/></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66.xml"/><Relationship Id="rId7" Type="http://schemas.openxmlformats.org/officeDocument/2006/relationships/image" Target="../media/image215.wmf"/><Relationship Id="rId2" Type="http://schemas.openxmlformats.org/officeDocument/2006/relationships/slideLayout" Target="../slideLayouts/slideLayout2.xml"/><Relationship Id="rId1" Type="http://schemas.openxmlformats.org/officeDocument/2006/relationships/tags" Target="../tags/tag516.xml"/><Relationship Id="rId6" Type="http://schemas.openxmlformats.org/officeDocument/2006/relationships/oleObject" Target="../embeddings/oleObject55.bin"/><Relationship Id="rId5" Type="http://schemas.openxmlformats.org/officeDocument/2006/relationships/image" Target="../media/image214.wmf"/><Relationship Id="rId4" Type="http://schemas.openxmlformats.org/officeDocument/2006/relationships/oleObject" Target="../embeddings/oleObject54.bin"/></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68.xml"/><Relationship Id="rId2" Type="http://schemas.openxmlformats.org/officeDocument/2006/relationships/slideLayout" Target="../slideLayouts/slideLayout2.xml"/><Relationship Id="rId1" Type="http://schemas.openxmlformats.org/officeDocument/2006/relationships/tags" Target="../tags/tag518.xml"/><Relationship Id="rId5" Type="http://schemas.openxmlformats.org/officeDocument/2006/relationships/image" Target="../media/image216.wmf"/><Relationship Id="rId4" Type="http://schemas.openxmlformats.org/officeDocument/2006/relationships/oleObject" Target="../embeddings/oleObject56.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 Id="rId5" Type="http://schemas.openxmlformats.org/officeDocument/2006/relationships/image" Target="../media/image218.png"/><Relationship Id="rId4" Type="http://schemas.openxmlformats.org/officeDocument/2006/relationships/image" Target="../media/image217.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 Id="rId5" Type="http://schemas.openxmlformats.org/officeDocument/2006/relationships/image" Target="../media/image220.png"/><Relationship Id="rId4" Type="http://schemas.openxmlformats.org/officeDocument/2006/relationships/image" Target="../media/image219.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 Id="rId4" Type="http://schemas.openxmlformats.org/officeDocument/2006/relationships/image" Target="../media/image221.pn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23.png"/><Relationship Id="rId4" Type="http://schemas.openxmlformats.org/officeDocument/2006/relationships/image" Target="../media/image222.pn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4" Type="http://schemas.openxmlformats.org/officeDocument/2006/relationships/image" Target="../media/image224.pn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2.xml"/><Relationship Id="rId1" Type="http://schemas.openxmlformats.org/officeDocument/2006/relationships/tags" Target="../tags/tag534.xml"/><Relationship Id="rId5" Type="http://schemas.openxmlformats.org/officeDocument/2006/relationships/image" Target="../media/image225.wmf"/><Relationship Id="rId4" Type="http://schemas.openxmlformats.org/officeDocument/2006/relationships/oleObject" Target="../embeddings/oleObject57.bin"/></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35.xml"/><Relationship Id="rId5" Type="http://schemas.openxmlformats.org/officeDocument/2006/relationships/image" Target="../media/image226.wmf"/><Relationship Id="rId4" Type="http://schemas.openxmlformats.org/officeDocument/2006/relationships/oleObject" Target="../embeddings/oleObject58.bin"/></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3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1.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 Id="rId4" Type="http://schemas.openxmlformats.org/officeDocument/2006/relationships/image" Target="../media/image227.jpeg"/></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96.xml"/><Relationship Id="rId7" Type="http://schemas.openxmlformats.org/officeDocument/2006/relationships/image" Target="../media/image229.wmf"/><Relationship Id="rId2" Type="http://schemas.openxmlformats.org/officeDocument/2006/relationships/slideLayout" Target="../slideLayouts/slideLayout2.xml"/><Relationship Id="rId1" Type="http://schemas.openxmlformats.org/officeDocument/2006/relationships/tags" Target="../tags/tag546.xml"/><Relationship Id="rId6" Type="http://schemas.openxmlformats.org/officeDocument/2006/relationships/oleObject" Target="../embeddings/oleObject60.bin"/><Relationship Id="rId5" Type="http://schemas.openxmlformats.org/officeDocument/2006/relationships/image" Target="../media/image228.wmf"/><Relationship Id="rId4" Type="http://schemas.openxmlformats.org/officeDocument/2006/relationships/oleObject" Target="../embeddings/oleObject59.bin"/></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1.xml"/><Relationship Id="rId1" Type="http://schemas.openxmlformats.org/officeDocument/2006/relationships/tags" Target="../tags/tag550.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30.png"/></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6.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2.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16.xml"/><Relationship Id="rId7" Type="http://schemas.openxmlformats.org/officeDocument/2006/relationships/image" Target="../media/image232.wmf"/><Relationship Id="rId2" Type="http://schemas.openxmlformats.org/officeDocument/2006/relationships/slideLayout" Target="../slideLayouts/slideLayout2.xml"/><Relationship Id="rId1" Type="http://schemas.openxmlformats.org/officeDocument/2006/relationships/tags" Target="../tags/tag566.xml"/><Relationship Id="rId6" Type="http://schemas.openxmlformats.org/officeDocument/2006/relationships/oleObject" Target="../embeddings/oleObject62.bin"/><Relationship Id="rId5" Type="http://schemas.openxmlformats.org/officeDocument/2006/relationships/image" Target="../media/image231.wmf"/><Relationship Id="rId4" Type="http://schemas.openxmlformats.org/officeDocument/2006/relationships/oleObject" Target="../embeddings/oleObject61.bin"/></Relationships>
</file>

<file path=ppt/slides/_rels/slide518.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notesSlide" Target="../notesSlides/notesSlide517.xml"/><Relationship Id="rId7" Type="http://schemas.openxmlformats.org/officeDocument/2006/relationships/image" Target="../media/image234.wmf"/><Relationship Id="rId2" Type="http://schemas.openxmlformats.org/officeDocument/2006/relationships/slideLayout" Target="../slideLayouts/slideLayout2.xml"/><Relationship Id="rId1" Type="http://schemas.openxmlformats.org/officeDocument/2006/relationships/tags" Target="../tags/tag567.xml"/><Relationship Id="rId6" Type="http://schemas.openxmlformats.org/officeDocument/2006/relationships/oleObject" Target="../embeddings/oleObject64.bin"/><Relationship Id="rId5" Type="http://schemas.openxmlformats.org/officeDocument/2006/relationships/image" Target="../media/image233.wmf"/><Relationship Id="rId4" Type="http://schemas.openxmlformats.org/officeDocument/2006/relationships/oleObject" Target="../embeddings/oleObject63.bin"/><Relationship Id="rId9" Type="http://schemas.openxmlformats.org/officeDocument/2006/relationships/image" Target="../media/image235.wmf"/></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18.xml"/><Relationship Id="rId7" Type="http://schemas.openxmlformats.org/officeDocument/2006/relationships/image" Target="../media/image232.wmf"/><Relationship Id="rId2" Type="http://schemas.openxmlformats.org/officeDocument/2006/relationships/slideLayout" Target="../slideLayouts/slideLayout2.xml"/><Relationship Id="rId1" Type="http://schemas.openxmlformats.org/officeDocument/2006/relationships/tags" Target="../tags/tag568.xml"/><Relationship Id="rId6" Type="http://schemas.openxmlformats.org/officeDocument/2006/relationships/oleObject" Target="../embeddings/oleObject67.bin"/><Relationship Id="rId5" Type="http://schemas.openxmlformats.org/officeDocument/2006/relationships/image" Target="../media/image236.wmf"/><Relationship Id="rId4" Type="http://schemas.openxmlformats.org/officeDocument/2006/relationships/oleObject" Target="../embeddings/oleObject66.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notesSlide" Target="../notesSlides/notesSlide519.xml"/><Relationship Id="rId7" Type="http://schemas.openxmlformats.org/officeDocument/2006/relationships/image" Target="../media/image238.wmf"/><Relationship Id="rId2" Type="http://schemas.openxmlformats.org/officeDocument/2006/relationships/slideLayout" Target="../slideLayouts/slideLayout2.xml"/><Relationship Id="rId1" Type="http://schemas.openxmlformats.org/officeDocument/2006/relationships/tags" Target="../tags/tag569.xml"/><Relationship Id="rId6" Type="http://schemas.openxmlformats.org/officeDocument/2006/relationships/oleObject" Target="../embeddings/oleObject69.bin"/><Relationship Id="rId5" Type="http://schemas.openxmlformats.org/officeDocument/2006/relationships/image" Target="../media/image237.wmf"/><Relationship Id="rId4" Type="http://schemas.openxmlformats.org/officeDocument/2006/relationships/oleObject" Target="../embeddings/oleObject68.bin"/><Relationship Id="rId9" Type="http://schemas.openxmlformats.org/officeDocument/2006/relationships/image" Target="../media/image236.wmf"/></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0.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1.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523.xml"/><Relationship Id="rId7" Type="http://schemas.openxmlformats.org/officeDocument/2006/relationships/image" Target="../media/image240.wmf"/><Relationship Id="rId2" Type="http://schemas.openxmlformats.org/officeDocument/2006/relationships/slideLayout" Target="../slideLayouts/slideLayout2.xml"/><Relationship Id="rId1" Type="http://schemas.openxmlformats.org/officeDocument/2006/relationships/tags" Target="../tags/tag573.xml"/><Relationship Id="rId6" Type="http://schemas.openxmlformats.org/officeDocument/2006/relationships/oleObject" Target="../embeddings/oleObject72.bin"/><Relationship Id="rId5" Type="http://schemas.openxmlformats.org/officeDocument/2006/relationships/image" Target="../media/image239.wmf"/><Relationship Id="rId4" Type="http://schemas.openxmlformats.org/officeDocument/2006/relationships/oleObject" Target="../embeddings/oleObject71.bin"/></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7.xml"/><Relationship Id="rId4" Type="http://schemas.openxmlformats.org/officeDocument/2006/relationships/image" Target="../media/image241.png"/></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78.xml"/><Relationship Id="rId4" Type="http://schemas.openxmlformats.org/officeDocument/2006/relationships/image" Target="../media/image24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 Id="rId5" Type="http://schemas.openxmlformats.org/officeDocument/2006/relationships/image" Target="../media/image241.png"/><Relationship Id="rId4" Type="http://schemas.openxmlformats.org/officeDocument/2006/relationships/image" Target="../media/image243.png"/></Relationships>
</file>

<file path=ppt/slides/_rels/slide531.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1.xml"/><Relationship Id="rId1" Type="http://schemas.openxmlformats.org/officeDocument/2006/relationships/tags" Target="../tags/tag580.xml"/></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33.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3.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4.xml"/><Relationship Id="rId4" Type="http://schemas.openxmlformats.org/officeDocument/2006/relationships/image" Target="../media/image244.jpeg"/></Relationships>
</file>

<file path=ppt/slides/_rels/slide536.xml.rels><?xml version="1.0" encoding="UTF-8" standalone="yes"?>
<Relationships xmlns="http://schemas.openxmlformats.org/package/2006/relationships"><Relationship Id="rId8" Type="http://schemas.openxmlformats.org/officeDocument/2006/relationships/oleObject" Target="../embeddings/oleObject75.bin"/><Relationship Id="rId13" Type="http://schemas.openxmlformats.org/officeDocument/2006/relationships/image" Target="../media/image249.wmf"/><Relationship Id="rId18" Type="http://schemas.openxmlformats.org/officeDocument/2006/relationships/oleObject" Target="../embeddings/oleObject80.bin"/><Relationship Id="rId3" Type="http://schemas.openxmlformats.org/officeDocument/2006/relationships/notesSlide" Target="../notesSlides/notesSlide535.xml"/><Relationship Id="rId7" Type="http://schemas.openxmlformats.org/officeDocument/2006/relationships/image" Target="../media/image246.wmf"/><Relationship Id="rId12" Type="http://schemas.openxmlformats.org/officeDocument/2006/relationships/oleObject" Target="../embeddings/oleObject77.bin"/><Relationship Id="rId17" Type="http://schemas.openxmlformats.org/officeDocument/2006/relationships/image" Target="../media/image251.wmf"/><Relationship Id="rId2" Type="http://schemas.openxmlformats.org/officeDocument/2006/relationships/slideLayout" Target="../slideLayouts/slideLayout2.xml"/><Relationship Id="rId16" Type="http://schemas.openxmlformats.org/officeDocument/2006/relationships/oleObject" Target="../embeddings/oleObject79.bin"/><Relationship Id="rId1" Type="http://schemas.openxmlformats.org/officeDocument/2006/relationships/tags" Target="../tags/tag585.xml"/><Relationship Id="rId6" Type="http://schemas.openxmlformats.org/officeDocument/2006/relationships/oleObject" Target="../embeddings/oleObject74.bin"/><Relationship Id="rId11" Type="http://schemas.openxmlformats.org/officeDocument/2006/relationships/image" Target="../media/image248.wmf"/><Relationship Id="rId5" Type="http://schemas.openxmlformats.org/officeDocument/2006/relationships/image" Target="../media/image245.wmf"/><Relationship Id="rId15" Type="http://schemas.openxmlformats.org/officeDocument/2006/relationships/image" Target="../media/image250.wmf"/><Relationship Id="rId10" Type="http://schemas.openxmlformats.org/officeDocument/2006/relationships/oleObject" Target="../embeddings/oleObject76.bin"/><Relationship Id="rId19" Type="http://schemas.openxmlformats.org/officeDocument/2006/relationships/image" Target="../media/image252.wmf"/><Relationship Id="rId4" Type="http://schemas.openxmlformats.org/officeDocument/2006/relationships/oleObject" Target="../embeddings/oleObject73.bin"/><Relationship Id="rId9" Type="http://schemas.openxmlformats.org/officeDocument/2006/relationships/image" Target="../media/image247.wmf"/><Relationship Id="rId14" Type="http://schemas.openxmlformats.org/officeDocument/2006/relationships/oleObject" Target="../embeddings/oleObject78.bin"/></Relationships>
</file>

<file path=ppt/slides/_rels/slide537.xml.rels><?xml version="1.0" encoding="UTF-8" standalone="yes"?>
<Relationships xmlns="http://schemas.openxmlformats.org/package/2006/relationships"><Relationship Id="rId3" Type="http://schemas.openxmlformats.org/officeDocument/2006/relationships/notesSlide" Target="../notesSlides/notesSlide536.xml"/><Relationship Id="rId7" Type="http://schemas.openxmlformats.org/officeDocument/2006/relationships/image" Target="../media/image254.wmf"/><Relationship Id="rId2" Type="http://schemas.openxmlformats.org/officeDocument/2006/relationships/slideLayout" Target="../slideLayouts/slideLayout2.xml"/><Relationship Id="rId1" Type="http://schemas.openxmlformats.org/officeDocument/2006/relationships/tags" Target="../tags/tag586.xml"/><Relationship Id="rId6" Type="http://schemas.openxmlformats.org/officeDocument/2006/relationships/oleObject" Target="../embeddings/oleObject82.bin"/><Relationship Id="rId5" Type="http://schemas.openxmlformats.org/officeDocument/2006/relationships/image" Target="../media/image253.wmf"/><Relationship Id="rId4" Type="http://schemas.openxmlformats.org/officeDocument/2006/relationships/oleObject" Target="../embeddings/oleObject81.bin"/></Relationships>
</file>

<file path=ppt/slides/_rels/slide538.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notesSlide" Target="../notesSlides/notesSlide537.xml"/><Relationship Id="rId7" Type="http://schemas.openxmlformats.org/officeDocument/2006/relationships/image" Target="../media/image256.wmf"/><Relationship Id="rId2" Type="http://schemas.openxmlformats.org/officeDocument/2006/relationships/slideLayout" Target="../slideLayouts/slideLayout2.xml"/><Relationship Id="rId1" Type="http://schemas.openxmlformats.org/officeDocument/2006/relationships/tags" Target="../tags/tag587.xml"/><Relationship Id="rId6" Type="http://schemas.openxmlformats.org/officeDocument/2006/relationships/oleObject" Target="../embeddings/oleObject84.bin"/><Relationship Id="rId5" Type="http://schemas.openxmlformats.org/officeDocument/2006/relationships/image" Target="../media/image255.wmf"/><Relationship Id="rId4" Type="http://schemas.openxmlformats.org/officeDocument/2006/relationships/oleObject" Target="../embeddings/oleObject83.bin"/><Relationship Id="rId9" Type="http://schemas.openxmlformats.org/officeDocument/2006/relationships/image" Target="../media/image257.wmf"/></Relationships>
</file>

<file path=ppt/slides/_rels/slide539.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42.xml.rels><?xml version="1.0" encoding="UTF-8" standalone="yes"?>
<Relationships xmlns="http://schemas.openxmlformats.org/package/2006/relationships"><Relationship Id="rId8" Type="http://schemas.openxmlformats.org/officeDocument/2006/relationships/oleObject" Target="../embeddings/oleObject88.bin"/><Relationship Id="rId13" Type="http://schemas.openxmlformats.org/officeDocument/2006/relationships/image" Target="../media/image262.wmf"/><Relationship Id="rId3" Type="http://schemas.openxmlformats.org/officeDocument/2006/relationships/notesSlide" Target="../notesSlides/notesSlide541.xml"/><Relationship Id="rId7" Type="http://schemas.openxmlformats.org/officeDocument/2006/relationships/image" Target="../media/image259.wmf"/><Relationship Id="rId12"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tags" Target="../tags/tag591.xml"/><Relationship Id="rId6" Type="http://schemas.openxmlformats.org/officeDocument/2006/relationships/oleObject" Target="../embeddings/oleObject87.bin"/><Relationship Id="rId11" Type="http://schemas.openxmlformats.org/officeDocument/2006/relationships/image" Target="../media/image261.wmf"/><Relationship Id="rId5" Type="http://schemas.openxmlformats.org/officeDocument/2006/relationships/image" Target="../media/image258.wmf"/><Relationship Id="rId15" Type="http://schemas.openxmlformats.org/officeDocument/2006/relationships/image" Target="../media/image263.wmf"/><Relationship Id="rId10" Type="http://schemas.openxmlformats.org/officeDocument/2006/relationships/oleObject" Target="../embeddings/oleObject89.bin"/><Relationship Id="rId4" Type="http://schemas.openxmlformats.org/officeDocument/2006/relationships/oleObject" Target="../embeddings/oleObject86.bin"/><Relationship Id="rId9" Type="http://schemas.openxmlformats.org/officeDocument/2006/relationships/image" Target="../media/image260.wmf"/><Relationship Id="rId14" Type="http://schemas.openxmlformats.org/officeDocument/2006/relationships/oleObject" Target="../embeddings/oleObject91.bin"/></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3.xml"/><Relationship Id="rId4" Type="http://schemas.openxmlformats.org/officeDocument/2006/relationships/image" Target="../media/image264.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4.xml"/><Relationship Id="rId4" Type="http://schemas.openxmlformats.org/officeDocument/2006/relationships/image" Target="../media/image265.png"/></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595.xml"/><Relationship Id="rId5" Type="http://schemas.openxmlformats.org/officeDocument/2006/relationships/image" Target="../media/image267.png"/><Relationship Id="rId4" Type="http://schemas.openxmlformats.org/officeDocument/2006/relationships/image" Target="../media/image266.png"/></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1.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1.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68.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1.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5.xml"/><Relationship Id="rId4" Type="http://schemas.openxmlformats.org/officeDocument/2006/relationships/image" Target="../media/image269.jpeg"/></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1.xml"/><Relationship Id="rId1" Type="http://schemas.openxmlformats.org/officeDocument/2006/relationships/tags" Target="../tags/tag616.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7.xml"/><Relationship Id="rId4" Type="http://schemas.openxmlformats.org/officeDocument/2006/relationships/image" Target="../media/image270.png"/></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1.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1.xml"/><Relationship Id="rId1" Type="http://schemas.openxmlformats.org/officeDocument/2006/relationships/tags" Target="../tags/tag622.xml"/></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3.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24.xml"/></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25.xml"/><Relationship Id="rId4" Type="http://schemas.openxmlformats.org/officeDocument/2006/relationships/image" Target="../media/image271.png"/></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26.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7.xml"/><Relationship Id="rId4" Type="http://schemas.openxmlformats.org/officeDocument/2006/relationships/image" Target="../media/image268.png"/></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29.xml"/><Relationship Id="rId4" Type="http://schemas.openxmlformats.org/officeDocument/2006/relationships/image" Target="../media/image272.png"/></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1.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1.xml"/><Relationship Id="rId1" Type="http://schemas.openxmlformats.org/officeDocument/2006/relationships/tags" Target="../tags/tag632.xml"/></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3.xml"/></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4.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8" Type="http://schemas.openxmlformats.org/officeDocument/2006/relationships/oleObject" Target="../embeddings/oleObject94.bin"/><Relationship Id="rId3" Type="http://schemas.openxmlformats.org/officeDocument/2006/relationships/notesSlide" Target="../notesSlides/notesSlide587.xml"/><Relationship Id="rId7" Type="http://schemas.openxmlformats.org/officeDocument/2006/relationships/image" Target="../media/image274.wmf"/><Relationship Id="rId2" Type="http://schemas.openxmlformats.org/officeDocument/2006/relationships/slideLayout" Target="../slideLayouts/slideLayout2.xml"/><Relationship Id="rId1" Type="http://schemas.openxmlformats.org/officeDocument/2006/relationships/tags" Target="../tags/tag637.xml"/><Relationship Id="rId6" Type="http://schemas.openxmlformats.org/officeDocument/2006/relationships/oleObject" Target="../embeddings/oleObject93.bin"/><Relationship Id="rId5" Type="http://schemas.openxmlformats.org/officeDocument/2006/relationships/image" Target="../media/image273.wmf"/><Relationship Id="rId4" Type="http://schemas.openxmlformats.org/officeDocument/2006/relationships/oleObject" Target="../embeddings/oleObject92.bin"/><Relationship Id="rId9" Type="http://schemas.openxmlformats.org/officeDocument/2006/relationships/image" Target="../media/image275.wmf"/></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39.xml"/></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1.xml"/><Relationship Id="rId4" Type="http://schemas.openxmlformats.org/officeDocument/2006/relationships/image" Target="../media/image217.png"/></Relationships>
</file>

<file path=ppt/slides/_rels/slide593.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276.png"/></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4.xml"/><Relationship Id="rId4" Type="http://schemas.openxmlformats.org/officeDocument/2006/relationships/image" Target="../media/image277.png"/></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278.png"/></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4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99.xml"/><Relationship Id="rId7" Type="http://schemas.openxmlformats.org/officeDocument/2006/relationships/image" Target="../media/image280.wmf"/><Relationship Id="rId2" Type="http://schemas.openxmlformats.org/officeDocument/2006/relationships/slideLayout" Target="../slideLayouts/slideLayout2.xml"/><Relationship Id="rId1" Type="http://schemas.openxmlformats.org/officeDocument/2006/relationships/tags" Target="../tags/tag649.xml"/><Relationship Id="rId6" Type="http://schemas.openxmlformats.org/officeDocument/2006/relationships/oleObject" Target="../embeddings/oleObject96.bin"/><Relationship Id="rId5" Type="http://schemas.openxmlformats.org/officeDocument/2006/relationships/image" Target="../media/image279.wmf"/><Relationship Id="rId4" Type="http://schemas.openxmlformats.org/officeDocument/2006/relationships/oleObject" Target="../embeddings/oleObject95.bin"/></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0.xml"/></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2.xml"/><Relationship Id="rId1" Type="http://schemas.openxmlformats.org/officeDocument/2006/relationships/tags" Target="../tags/tag651.xml"/><Relationship Id="rId5" Type="http://schemas.openxmlformats.org/officeDocument/2006/relationships/image" Target="../media/image281.wmf"/><Relationship Id="rId4" Type="http://schemas.openxmlformats.org/officeDocument/2006/relationships/oleObject" Target="../embeddings/oleObject97.bin"/></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602.xml"/><Relationship Id="rId7" Type="http://schemas.openxmlformats.org/officeDocument/2006/relationships/image" Target="../media/image280.wmf"/><Relationship Id="rId2" Type="http://schemas.openxmlformats.org/officeDocument/2006/relationships/slideLayout" Target="../slideLayouts/slideLayout2.xml"/><Relationship Id="rId1" Type="http://schemas.openxmlformats.org/officeDocument/2006/relationships/tags" Target="../tags/tag652.xml"/><Relationship Id="rId6" Type="http://schemas.openxmlformats.org/officeDocument/2006/relationships/oleObject" Target="../embeddings/oleObject99.bin"/><Relationship Id="rId5" Type="http://schemas.openxmlformats.org/officeDocument/2006/relationships/image" Target="../media/image279.wmf"/><Relationship Id="rId4" Type="http://schemas.openxmlformats.org/officeDocument/2006/relationships/oleObject" Target="../embeddings/oleObject98.bin"/></Relationships>
</file>

<file path=ppt/slides/_rels/slide604.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notesSlide" Target="../notesSlides/notesSlide603.xml"/><Relationship Id="rId7" Type="http://schemas.openxmlformats.org/officeDocument/2006/relationships/image" Target="../media/image283.wmf"/><Relationship Id="rId2" Type="http://schemas.openxmlformats.org/officeDocument/2006/relationships/slideLayout" Target="../slideLayouts/slideLayout2.xml"/><Relationship Id="rId1" Type="http://schemas.openxmlformats.org/officeDocument/2006/relationships/tags" Target="../tags/tag653.xml"/><Relationship Id="rId6" Type="http://schemas.openxmlformats.org/officeDocument/2006/relationships/oleObject" Target="../embeddings/oleObject101.bin"/><Relationship Id="rId11" Type="http://schemas.openxmlformats.org/officeDocument/2006/relationships/image" Target="../media/image285.wmf"/><Relationship Id="rId5" Type="http://schemas.openxmlformats.org/officeDocument/2006/relationships/image" Target="../media/image282.wmf"/><Relationship Id="rId10" Type="http://schemas.openxmlformats.org/officeDocument/2006/relationships/oleObject" Target="../embeddings/oleObject103.bin"/><Relationship Id="rId4" Type="http://schemas.openxmlformats.org/officeDocument/2006/relationships/oleObject" Target="../embeddings/oleObject100.bin"/><Relationship Id="rId9" Type="http://schemas.openxmlformats.org/officeDocument/2006/relationships/image" Target="../media/image284.wmf"/></Relationships>
</file>

<file path=ppt/slides/_rels/slide605.xml.rels><?xml version="1.0" encoding="UTF-8" standalone="yes"?>
<Relationships xmlns="http://schemas.openxmlformats.org/package/2006/relationships"><Relationship Id="rId8" Type="http://schemas.openxmlformats.org/officeDocument/2006/relationships/oleObject" Target="../embeddings/oleObject106.bin"/><Relationship Id="rId3" Type="http://schemas.openxmlformats.org/officeDocument/2006/relationships/notesSlide" Target="../notesSlides/notesSlide604.xml"/><Relationship Id="rId7" Type="http://schemas.openxmlformats.org/officeDocument/2006/relationships/image" Target="../media/image287.wmf"/><Relationship Id="rId2" Type="http://schemas.openxmlformats.org/officeDocument/2006/relationships/slideLayout" Target="../slideLayouts/slideLayout2.xml"/><Relationship Id="rId1" Type="http://schemas.openxmlformats.org/officeDocument/2006/relationships/tags" Target="../tags/tag654.xml"/><Relationship Id="rId6" Type="http://schemas.openxmlformats.org/officeDocument/2006/relationships/oleObject" Target="../embeddings/oleObject105.bin"/><Relationship Id="rId11" Type="http://schemas.openxmlformats.org/officeDocument/2006/relationships/image" Target="../media/image285.wmf"/><Relationship Id="rId5" Type="http://schemas.openxmlformats.org/officeDocument/2006/relationships/image" Target="../media/image286.wmf"/><Relationship Id="rId10" Type="http://schemas.openxmlformats.org/officeDocument/2006/relationships/oleObject" Target="../embeddings/oleObject107.bin"/><Relationship Id="rId4" Type="http://schemas.openxmlformats.org/officeDocument/2006/relationships/oleObject" Target="../embeddings/oleObject104.bin"/><Relationship Id="rId9" Type="http://schemas.openxmlformats.org/officeDocument/2006/relationships/image" Target="../media/image284.wmf"/></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605.xml"/><Relationship Id="rId7" Type="http://schemas.openxmlformats.org/officeDocument/2006/relationships/image" Target="../media/image289.wmf"/><Relationship Id="rId2" Type="http://schemas.openxmlformats.org/officeDocument/2006/relationships/slideLayout" Target="../slideLayouts/slideLayout2.xml"/><Relationship Id="rId1" Type="http://schemas.openxmlformats.org/officeDocument/2006/relationships/tags" Target="../tags/tag655.xml"/><Relationship Id="rId6" Type="http://schemas.openxmlformats.org/officeDocument/2006/relationships/oleObject" Target="../embeddings/oleObject109.bin"/><Relationship Id="rId5" Type="http://schemas.openxmlformats.org/officeDocument/2006/relationships/image" Target="../media/image288.wmf"/><Relationship Id="rId4" Type="http://schemas.openxmlformats.org/officeDocument/2006/relationships/oleObject" Target="../embeddings/oleObject108.bin"/></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57.xml"/><Relationship Id="rId4" Type="http://schemas.openxmlformats.org/officeDocument/2006/relationships/image" Target="../media/image290.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59.xml"/><Relationship Id="rId4" Type="http://schemas.openxmlformats.org/officeDocument/2006/relationships/image" Target="../media/image291.png"/></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0.xml"/><Relationship Id="rId5" Type="http://schemas.openxmlformats.org/officeDocument/2006/relationships/image" Target="../media/image293.png"/><Relationship Id="rId4" Type="http://schemas.openxmlformats.org/officeDocument/2006/relationships/image" Target="../media/image292.png"/></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611.xml"/><Relationship Id="rId7" Type="http://schemas.openxmlformats.org/officeDocument/2006/relationships/image" Target="../media/image280.wmf"/><Relationship Id="rId2" Type="http://schemas.openxmlformats.org/officeDocument/2006/relationships/slideLayout" Target="../slideLayouts/slideLayout2.xml"/><Relationship Id="rId1" Type="http://schemas.openxmlformats.org/officeDocument/2006/relationships/tags" Target="../tags/tag661.xml"/><Relationship Id="rId6" Type="http://schemas.openxmlformats.org/officeDocument/2006/relationships/oleObject" Target="../embeddings/oleObject111.bin"/><Relationship Id="rId5" Type="http://schemas.openxmlformats.org/officeDocument/2006/relationships/image" Target="../media/image279.wmf"/><Relationship Id="rId4" Type="http://schemas.openxmlformats.org/officeDocument/2006/relationships/oleObject" Target="../embeddings/oleObject110.bin"/></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2.xml"/><Relationship Id="rId5" Type="http://schemas.openxmlformats.org/officeDocument/2006/relationships/image" Target="../media/image295.png"/><Relationship Id="rId4" Type="http://schemas.openxmlformats.org/officeDocument/2006/relationships/image" Target="../media/image294.png"/></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296.png"/></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5.xml"/><Relationship Id="rId5" Type="http://schemas.openxmlformats.org/officeDocument/2006/relationships/image" Target="../media/image298.png"/><Relationship Id="rId4" Type="http://schemas.openxmlformats.org/officeDocument/2006/relationships/image" Target="../media/image297.png"/></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66.xml"/><Relationship Id="rId4" Type="http://schemas.openxmlformats.org/officeDocument/2006/relationships/image" Target="../media/image299.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67.xml"/><Relationship Id="rId5" Type="http://schemas.openxmlformats.org/officeDocument/2006/relationships/image" Target="../media/image301.png"/><Relationship Id="rId4" Type="http://schemas.openxmlformats.org/officeDocument/2006/relationships/image" Target="../media/image300.png"/></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0.xml"/><Relationship Id="rId5" Type="http://schemas.openxmlformats.org/officeDocument/2006/relationships/image" Target="../media/image303.png"/><Relationship Id="rId4" Type="http://schemas.openxmlformats.org/officeDocument/2006/relationships/image" Target="../media/image302.png"/></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71.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04.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3.xml"/><Relationship Id="rId4" Type="http://schemas.openxmlformats.org/officeDocument/2006/relationships/image" Target="../media/image305.png"/></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5.xml"/><Relationship Id="rId4" Type="http://schemas.openxmlformats.org/officeDocument/2006/relationships/image" Target="../media/image306.png"/></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76.xml"/><Relationship Id="rId4" Type="http://schemas.openxmlformats.org/officeDocument/2006/relationships/image" Target="../media/image307.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1.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8" Type="http://schemas.openxmlformats.org/officeDocument/2006/relationships/oleObject" Target="../embeddings/oleObject114.bin"/><Relationship Id="rId3" Type="http://schemas.openxmlformats.org/officeDocument/2006/relationships/notesSlide" Target="../notesSlides/notesSlide628.xml"/><Relationship Id="rId7" Type="http://schemas.openxmlformats.org/officeDocument/2006/relationships/image" Target="../media/image309.wmf"/><Relationship Id="rId2" Type="http://schemas.openxmlformats.org/officeDocument/2006/relationships/slideLayout" Target="../slideLayouts/slideLayout2.xml"/><Relationship Id="rId1" Type="http://schemas.openxmlformats.org/officeDocument/2006/relationships/tags" Target="../tags/tag678.xml"/><Relationship Id="rId6" Type="http://schemas.openxmlformats.org/officeDocument/2006/relationships/oleObject" Target="../embeddings/oleObject113.bin"/><Relationship Id="rId5" Type="http://schemas.openxmlformats.org/officeDocument/2006/relationships/image" Target="../media/image308.wmf"/><Relationship Id="rId4" Type="http://schemas.openxmlformats.org/officeDocument/2006/relationships/oleObject" Target="../embeddings/oleObject112.bin"/><Relationship Id="rId9" Type="http://schemas.openxmlformats.org/officeDocument/2006/relationships/image" Target="../media/image310.w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31.xml.rels><?xml version="1.0" encoding="UTF-8" standalone="yes"?>
<Relationships xmlns="http://schemas.openxmlformats.org/package/2006/relationships"><Relationship Id="rId8" Type="http://schemas.openxmlformats.org/officeDocument/2006/relationships/oleObject" Target="../embeddings/oleObject117.bin"/><Relationship Id="rId3" Type="http://schemas.openxmlformats.org/officeDocument/2006/relationships/notesSlide" Target="../notesSlides/notesSlide630.xml"/><Relationship Id="rId7" Type="http://schemas.openxmlformats.org/officeDocument/2006/relationships/image" Target="../media/image312.wmf"/><Relationship Id="rId2" Type="http://schemas.openxmlformats.org/officeDocument/2006/relationships/slideLayout" Target="../slideLayouts/slideLayout2.xml"/><Relationship Id="rId1" Type="http://schemas.openxmlformats.org/officeDocument/2006/relationships/tags" Target="../tags/tag680.xml"/><Relationship Id="rId6" Type="http://schemas.openxmlformats.org/officeDocument/2006/relationships/oleObject" Target="../embeddings/oleObject116.bin"/><Relationship Id="rId5" Type="http://schemas.openxmlformats.org/officeDocument/2006/relationships/image" Target="../media/image311.wmf"/><Relationship Id="rId10" Type="http://schemas.openxmlformats.org/officeDocument/2006/relationships/oleObject" Target="../embeddings/oleObject118.bin"/><Relationship Id="rId4" Type="http://schemas.openxmlformats.org/officeDocument/2006/relationships/oleObject" Target="../embeddings/oleObject115.bin"/><Relationship Id="rId9" Type="http://schemas.openxmlformats.org/officeDocument/2006/relationships/image" Target="../media/image313.wmf"/></Relationships>
</file>

<file path=ppt/slides/_rels/slide632.xml.rels><?xml version="1.0" encoding="UTF-8" standalone="yes"?>
<Relationships xmlns="http://schemas.openxmlformats.org/package/2006/relationships"><Relationship Id="rId8" Type="http://schemas.openxmlformats.org/officeDocument/2006/relationships/oleObject" Target="../embeddings/oleObject121.bin"/><Relationship Id="rId13" Type="http://schemas.openxmlformats.org/officeDocument/2006/relationships/image" Target="../media/image317.wmf"/><Relationship Id="rId3" Type="http://schemas.openxmlformats.org/officeDocument/2006/relationships/notesSlide" Target="../notesSlides/notesSlide631.xml"/><Relationship Id="rId7" Type="http://schemas.openxmlformats.org/officeDocument/2006/relationships/image" Target="../media/image315.wmf"/><Relationship Id="rId12" Type="http://schemas.openxmlformats.org/officeDocument/2006/relationships/oleObject" Target="../embeddings/oleObject123.bin"/><Relationship Id="rId2" Type="http://schemas.openxmlformats.org/officeDocument/2006/relationships/slideLayout" Target="../slideLayouts/slideLayout2.xml"/><Relationship Id="rId1" Type="http://schemas.openxmlformats.org/officeDocument/2006/relationships/tags" Target="../tags/tag681.xml"/><Relationship Id="rId6" Type="http://schemas.openxmlformats.org/officeDocument/2006/relationships/oleObject" Target="../embeddings/oleObject120.bin"/><Relationship Id="rId11" Type="http://schemas.openxmlformats.org/officeDocument/2006/relationships/image" Target="../media/image316.wmf"/><Relationship Id="rId5" Type="http://schemas.openxmlformats.org/officeDocument/2006/relationships/image" Target="../media/image314.wmf"/><Relationship Id="rId15" Type="http://schemas.openxmlformats.org/officeDocument/2006/relationships/image" Target="../media/image318.wmf"/><Relationship Id="rId10" Type="http://schemas.openxmlformats.org/officeDocument/2006/relationships/oleObject" Target="../embeddings/oleObject122.bin"/><Relationship Id="rId4" Type="http://schemas.openxmlformats.org/officeDocument/2006/relationships/oleObject" Target="../embeddings/oleObject119.bin"/><Relationship Id="rId9" Type="http://schemas.openxmlformats.org/officeDocument/2006/relationships/image" Target="../media/image308.wmf"/><Relationship Id="rId14" Type="http://schemas.openxmlformats.org/officeDocument/2006/relationships/oleObject" Target="../embeddings/oleObject124.bin"/></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2.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19.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685.xml"/><Relationship Id="rId4" Type="http://schemas.openxmlformats.org/officeDocument/2006/relationships/image" Target="../media/image320.png"/></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687.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88.xml"/><Relationship Id="rId4" Type="http://schemas.openxmlformats.org/officeDocument/2006/relationships/image" Target="../media/image32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1.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690.xml"/><Relationship Id="rId5" Type="http://schemas.openxmlformats.org/officeDocument/2006/relationships/image" Target="../media/image325.wmf"/><Relationship Id="rId4" Type="http://schemas.openxmlformats.org/officeDocument/2006/relationships/oleObject" Target="../embeddings/oleObject125.bin"/></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8" Type="http://schemas.openxmlformats.org/officeDocument/2006/relationships/image" Target="../media/image328.wmf"/><Relationship Id="rId13" Type="http://schemas.openxmlformats.org/officeDocument/2006/relationships/oleObject" Target="../embeddings/oleObject130.bin"/><Relationship Id="rId3" Type="http://schemas.openxmlformats.org/officeDocument/2006/relationships/notesSlide" Target="../notesSlides/notesSlide644.xml"/><Relationship Id="rId7" Type="http://schemas.openxmlformats.org/officeDocument/2006/relationships/oleObject" Target="../embeddings/oleObject127.bin"/><Relationship Id="rId12" Type="http://schemas.openxmlformats.org/officeDocument/2006/relationships/image" Target="../media/image330.wmf"/><Relationship Id="rId2" Type="http://schemas.openxmlformats.org/officeDocument/2006/relationships/slideLayout" Target="../slideLayouts/slideLayout2.xml"/><Relationship Id="rId16" Type="http://schemas.openxmlformats.org/officeDocument/2006/relationships/image" Target="../media/image332.wmf"/><Relationship Id="rId1" Type="http://schemas.openxmlformats.org/officeDocument/2006/relationships/tags" Target="../tags/tag694.xml"/><Relationship Id="rId6" Type="http://schemas.openxmlformats.org/officeDocument/2006/relationships/image" Target="../media/image327.wmf"/><Relationship Id="rId11" Type="http://schemas.openxmlformats.org/officeDocument/2006/relationships/oleObject" Target="../embeddings/oleObject129.bin"/><Relationship Id="rId5" Type="http://schemas.openxmlformats.org/officeDocument/2006/relationships/oleObject" Target="../embeddings/oleObject126.bin"/><Relationship Id="rId15" Type="http://schemas.openxmlformats.org/officeDocument/2006/relationships/oleObject" Target="../embeddings/oleObject131.bin"/><Relationship Id="rId10" Type="http://schemas.openxmlformats.org/officeDocument/2006/relationships/image" Target="../media/image329.wmf"/><Relationship Id="rId4" Type="http://schemas.openxmlformats.org/officeDocument/2006/relationships/image" Target="../media/image326.png"/><Relationship Id="rId9" Type="http://schemas.openxmlformats.org/officeDocument/2006/relationships/oleObject" Target="../embeddings/oleObject128.bin"/><Relationship Id="rId14" Type="http://schemas.openxmlformats.org/officeDocument/2006/relationships/image" Target="../media/image331.wmf"/></Relationships>
</file>

<file path=ppt/slides/_rels/slide646.xml.rels><?xml version="1.0" encoding="UTF-8" standalone="yes"?>
<Relationships xmlns="http://schemas.openxmlformats.org/package/2006/relationships"><Relationship Id="rId8" Type="http://schemas.openxmlformats.org/officeDocument/2006/relationships/oleObject" Target="../embeddings/oleObject134.bin"/><Relationship Id="rId3" Type="http://schemas.openxmlformats.org/officeDocument/2006/relationships/notesSlide" Target="../notesSlides/notesSlide645.xml"/><Relationship Id="rId7" Type="http://schemas.openxmlformats.org/officeDocument/2006/relationships/image" Target="../media/image331.wmf"/><Relationship Id="rId2" Type="http://schemas.openxmlformats.org/officeDocument/2006/relationships/slideLayout" Target="../slideLayouts/slideLayout2.xml"/><Relationship Id="rId1" Type="http://schemas.openxmlformats.org/officeDocument/2006/relationships/tags" Target="../tags/tag695.xml"/><Relationship Id="rId6" Type="http://schemas.openxmlformats.org/officeDocument/2006/relationships/oleObject" Target="../embeddings/oleObject133.bin"/><Relationship Id="rId5" Type="http://schemas.openxmlformats.org/officeDocument/2006/relationships/image" Target="../media/image330.wmf"/><Relationship Id="rId4" Type="http://schemas.openxmlformats.org/officeDocument/2006/relationships/oleObject" Target="../embeddings/oleObject132.bin"/><Relationship Id="rId9" Type="http://schemas.openxmlformats.org/officeDocument/2006/relationships/image" Target="../media/image333.wmf"/></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696.xml"/></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697.xml"/><Relationship Id="rId5" Type="http://schemas.openxmlformats.org/officeDocument/2006/relationships/image" Target="../media/image334.wmf"/><Relationship Id="rId4" Type="http://schemas.openxmlformats.org/officeDocument/2006/relationships/oleObject" Target="../embeddings/oleObject135.bin"/></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698.xml"/><Relationship Id="rId5" Type="http://schemas.openxmlformats.org/officeDocument/2006/relationships/image" Target="../media/image335.wmf"/><Relationship Id="rId4" Type="http://schemas.openxmlformats.org/officeDocument/2006/relationships/oleObject" Target="../embeddings/oleObject136.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699.xml"/></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0.xml"/></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2.xml"/><Relationship Id="rId4" Type="http://schemas.openxmlformats.org/officeDocument/2006/relationships/image" Target="../media/image336.png"/></Relationships>
</file>

<file path=ppt/slides/_rels/slide654.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notesSlide" Target="../notesSlides/notesSlide653.xml"/><Relationship Id="rId7" Type="http://schemas.openxmlformats.org/officeDocument/2006/relationships/image" Target="../media/image340.png"/><Relationship Id="rId2" Type="http://schemas.openxmlformats.org/officeDocument/2006/relationships/slideLayout" Target="../slideLayouts/slideLayout2.xml"/><Relationship Id="rId1" Type="http://schemas.openxmlformats.org/officeDocument/2006/relationships/tags" Target="../tags/tag703.xml"/><Relationship Id="rId6" Type="http://schemas.openxmlformats.org/officeDocument/2006/relationships/image" Target="../media/image339.png"/><Relationship Id="rId5" Type="http://schemas.openxmlformats.org/officeDocument/2006/relationships/image" Target="../media/image338.png"/><Relationship Id="rId4" Type="http://schemas.openxmlformats.org/officeDocument/2006/relationships/image" Target="../media/image337.png"/></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04.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2.xml"/><Relationship Id="rId1" Type="http://schemas.openxmlformats.org/officeDocument/2006/relationships/tags" Target="../tags/tag705.xml"/><Relationship Id="rId5" Type="http://schemas.openxmlformats.org/officeDocument/2006/relationships/image" Target="../media/image342.wmf"/><Relationship Id="rId4" Type="http://schemas.openxmlformats.org/officeDocument/2006/relationships/oleObject" Target="../embeddings/oleObject137.bin"/></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06.xml"/><Relationship Id="rId5" Type="http://schemas.openxmlformats.org/officeDocument/2006/relationships/image" Target="../media/image344.png"/><Relationship Id="rId4" Type="http://schemas.openxmlformats.org/officeDocument/2006/relationships/image" Target="../media/image343.png"/></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45.png"/></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0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59.xml"/><Relationship Id="rId2" Type="http://schemas.openxmlformats.org/officeDocument/2006/relationships/slideLayout" Target="../slideLayouts/slideLayout2.xml"/><Relationship Id="rId1" Type="http://schemas.openxmlformats.org/officeDocument/2006/relationships/tags" Target="../tags/tag709.xml"/><Relationship Id="rId5" Type="http://schemas.openxmlformats.org/officeDocument/2006/relationships/image" Target="../media/image347.png"/><Relationship Id="rId4" Type="http://schemas.openxmlformats.org/officeDocument/2006/relationships/image" Target="../media/image346.png"/></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10.xml"/><Relationship Id="rId4" Type="http://schemas.openxmlformats.org/officeDocument/2006/relationships/image" Target="../media/image348.png"/></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2.xml"/><Relationship Id="rId4" Type="http://schemas.openxmlformats.org/officeDocument/2006/relationships/image" Target="../media/image349.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13.xml"/><Relationship Id="rId4" Type="http://schemas.openxmlformats.org/officeDocument/2006/relationships/image" Target="../media/image350.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15.xml"/><Relationship Id="rId5" Type="http://schemas.openxmlformats.org/officeDocument/2006/relationships/image" Target="../media/image352.png"/><Relationship Id="rId4" Type="http://schemas.openxmlformats.org/officeDocument/2006/relationships/image" Target="../media/image351.png"/></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16.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17.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1.xml"/><Relationship Id="rId1" Type="http://schemas.openxmlformats.org/officeDocument/2006/relationships/tags" Target="../tags/tag71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8" Type="http://schemas.openxmlformats.org/officeDocument/2006/relationships/oleObject" Target="../embeddings/oleObject140.bin"/><Relationship Id="rId3" Type="http://schemas.openxmlformats.org/officeDocument/2006/relationships/notesSlide" Target="../notesSlides/notesSlide674.xml"/><Relationship Id="rId7" Type="http://schemas.openxmlformats.org/officeDocument/2006/relationships/image" Target="../media/image357.wmf"/><Relationship Id="rId2" Type="http://schemas.openxmlformats.org/officeDocument/2006/relationships/slideLayout" Target="../slideLayouts/slideLayout2.xml"/><Relationship Id="rId1" Type="http://schemas.openxmlformats.org/officeDocument/2006/relationships/tags" Target="../tags/tag724.xml"/><Relationship Id="rId6" Type="http://schemas.openxmlformats.org/officeDocument/2006/relationships/oleObject" Target="../embeddings/oleObject139.bin"/><Relationship Id="rId5" Type="http://schemas.openxmlformats.org/officeDocument/2006/relationships/image" Target="../media/image356.wmf"/><Relationship Id="rId4" Type="http://schemas.openxmlformats.org/officeDocument/2006/relationships/oleObject" Target="../embeddings/oleObject138.bin"/><Relationship Id="rId9" Type="http://schemas.openxmlformats.org/officeDocument/2006/relationships/image" Target="../media/image358.wmf"/></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25.xml"/></Relationships>
</file>

<file path=ppt/slides/_rels/slide677.xml.rels><?xml version="1.0" encoding="UTF-8" standalone="yes"?>
<Relationships xmlns="http://schemas.openxmlformats.org/package/2006/relationships"><Relationship Id="rId8" Type="http://schemas.openxmlformats.org/officeDocument/2006/relationships/oleObject" Target="../embeddings/oleObject143.bin"/><Relationship Id="rId3" Type="http://schemas.openxmlformats.org/officeDocument/2006/relationships/notesSlide" Target="../notesSlides/notesSlide676.xml"/><Relationship Id="rId7" Type="http://schemas.openxmlformats.org/officeDocument/2006/relationships/image" Target="../media/image360.wmf"/><Relationship Id="rId2" Type="http://schemas.openxmlformats.org/officeDocument/2006/relationships/slideLayout" Target="../slideLayouts/slideLayout2.xml"/><Relationship Id="rId1" Type="http://schemas.openxmlformats.org/officeDocument/2006/relationships/tags" Target="../tags/tag726.xml"/><Relationship Id="rId6" Type="http://schemas.openxmlformats.org/officeDocument/2006/relationships/oleObject" Target="../embeddings/oleObject142.bin"/><Relationship Id="rId11" Type="http://schemas.openxmlformats.org/officeDocument/2006/relationships/image" Target="../media/image362.wmf"/><Relationship Id="rId5" Type="http://schemas.openxmlformats.org/officeDocument/2006/relationships/image" Target="../media/image359.wmf"/><Relationship Id="rId10" Type="http://schemas.openxmlformats.org/officeDocument/2006/relationships/oleObject" Target="../embeddings/oleObject144.bin"/><Relationship Id="rId4" Type="http://schemas.openxmlformats.org/officeDocument/2006/relationships/oleObject" Target="../embeddings/oleObject141.bin"/><Relationship Id="rId9" Type="http://schemas.openxmlformats.org/officeDocument/2006/relationships/image" Target="../media/image361.wmf"/></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63.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29.xml"/><Relationship Id="rId5" Type="http://schemas.openxmlformats.org/officeDocument/2006/relationships/image" Target="../media/image365.png"/><Relationship Id="rId4" Type="http://schemas.openxmlformats.org/officeDocument/2006/relationships/image" Target="../media/image364.png"/></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66.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31.xml"/><Relationship Id="rId4" Type="http://schemas.openxmlformats.org/officeDocument/2006/relationships/image" Target="../media/image367.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35.xml"/></Relationships>
</file>

<file path=ppt/slides/_rels/slide687.xml.rels><?xml version="1.0" encoding="UTF-8" standalone="yes"?>
<Relationships xmlns="http://schemas.openxmlformats.org/package/2006/relationships"><Relationship Id="rId8" Type="http://schemas.openxmlformats.org/officeDocument/2006/relationships/oleObject" Target="../embeddings/oleObject147.bin"/><Relationship Id="rId3" Type="http://schemas.openxmlformats.org/officeDocument/2006/relationships/notesSlide" Target="../notesSlides/notesSlide686.xml"/><Relationship Id="rId7" Type="http://schemas.openxmlformats.org/officeDocument/2006/relationships/image" Target="../media/image369.wmf"/><Relationship Id="rId2" Type="http://schemas.openxmlformats.org/officeDocument/2006/relationships/slideLayout" Target="../slideLayouts/slideLayout2.xml"/><Relationship Id="rId1" Type="http://schemas.openxmlformats.org/officeDocument/2006/relationships/tags" Target="../tags/tag736.xml"/><Relationship Id="rId6" Type="http://schemas.openxmlformats.org/officeDocument/2006/relationships/oleObject" Target="../embeddings/oleObject146.bin"/><Relationship Id="rId5" Type="http://schemas.openxmlformats.org/officeDocument/2006/relationships/image" Target="../media/image368.wmf"/><Relationship Id="rId4" Type="http://schemas.openxmlformats.org/officeDocument/2006/relationships/oleObject" Target="../embeddings/oleObject145.bin"/><Relationship Id="rId9" Type="http://schemas.openxmlformats.org/officeDocument/2006/relationships/image" Target="../media/image370.wmf"/></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87.xml"/><Relationship Id="rId7" Type="http://schemas.openxmlformats.org/officeDocument/2006/relationships/image" Target="../media/image372.wmf"/><Relationship Id="rId2" Type="http://schemas.openxmlformats.org/officeDocument/2006/relationships/slideLayout" Target="../slideLayouts/slideLayout2.xml"/><Relationship Id="rId1" Type="http://schemas.openxmlformats.org/officeDocument/2006/relationships/tags" Target="../tags/tag737.xml"/><Relationship Id="rId6" Type="http://schemas.openxmlformats.org/officeDocument/2006/relationships/oleObject" Target="../embeddings/oleObject149.bin"/><Relationship Id="rId5" Type="http://schemas.openxmlformats.org/officeDocument/2006/relationships/image" Target="../media/image371.wmf"/><Relationship Id="rId4" Type="http://schemas.openxmlformats.org/officeDocument/2006/relationships/oleObject" Target="../embeddings/oleObject148.bin"/></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38.xml"/><Relationship Id="rId4" Type="http://schemas.openxmlformats.org/officeDocument/2006/relationships/image" Target="../media/image37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74.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75.png"/></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1.xml"/><Relationship Id="rId1" Type="http://schemas.openxmlformats.org/officeDocument/2006/relationships/tags" Target="../tags/tag742.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2.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45.xml"/></Relationships>
</file>

<file path=ppt/slides/_rels/slide697.xml.rels><?xml version="1.0" encoding="UTF-8" standalone="yes"?>
<Relationships xmlns="http://schemas.openxmlformats.org/package/2006/relationships"><Relationship Id="rId8" Type="http://schemas.openxmlformats.org/officeDocument/2006/relationships/oleObject" Target="../embeddings/oleObject152.bin"/><Relationship Id="rId3" Type="http://schemas.openxmlformats.org/officeDocument/2006/relationships/notesSlide" Target="../notesSlides/notesSlide696.xml"/><Relationship Id="rId7" Type="http://schemas.openxmlformats.org/officeDocument/2006/relationships/image" Target="../media/image377.wmf"/><Relationship Id="rId2" Type="http://schemas.openxmlformats.org/officeDocument/2006/relationships/slideLayout" Target="../slideLayouts/slideLayout2.xml"/><Relationship Id="rId1" Type="http://schemas.openxmlformats.org/officeDocument/2006/relationships/tags" Target="../tags/tag746.xml"/><Relationship Id="rId6" Type="http://schemas.openxmlformats.org/officeDocument/2006/relationships/oleObject" Target="../embeddings/oleObject151.bin"/><Relationship Id="rId11" Type="http://schemas.openxmlformats.org/officeDocument/2006/relationships/image" Target="../media/image379.wmf"/><Relationship Id="rId5" Type="http://schemas.openxmlformats.org/officeDocument/2006/relationships/image" Target="../media/image376.wmf"/><Relationship Id="rId10" Type="http://schemas.openxmlformats.org/officeDocument/2006/relationships/oleObject" Target="../embeddings/oleObject153.bin"/><Relationship Id="rId4" Type="http://schemas.openxmlformats.org/officeDocument/2006/relationships/oleObject" Target="../embeddings/oleObject150.bin"/><Relationship Id="rId9" Type="http://schemas.openxmlformats.org/officeDocument/2006/relationships/image" Target="../media/image378.wmf"/></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47.xml"/><Relationship Id="rId4" Type="http://schemas.openxmlformats.org/officeDocument/2006/relationships/image" Target="../media/image373.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49.xml"/><Relationship Id="rId4" Type="http://schemas.openxmlformats.org/officeDocument/2006/relationships/image" Target="../media/image374.png"/></Relationships>
</file>

<file path=ppt/slides/_rels/slide701.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50.xml"/><Relationship Id="rId4" Type="http://schemas.openxmlformats.org/officeDocument/2006/relationships/image" Target="../media/image380.png"/></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1.xml"/><Relationship Id="rId1" Type="http://schemas.openxmlformats.org/officeDocument/2006/relationships/tags" Target="../tags/tag751.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8" Type="http://schemas.openxmlformats.org/officeDocument/2006/relationships/oleObject" Target="../embeddings/oleObject156.bin"/><Relationship Id="rId3" Type="http://schemas.openxmlformats.org/officeDocument/2006/relationships/notesSlide" Target="../notesSlides/notesSlide705.xml"/><Relationship Id="rId7" Type="http://schemas.openxmlformats.org/officeDocument/2006/relationships/image" Target="../media/image382.wmf"/><Relationship Id="rId2" Type="http://schemas.openxmlformats.org/officeDocument/2006/relationships/slideLayout" Target="../slideLayouts/slideLayout2.xml"/><Relationship Id="rId1" Type="http://schemas.openxmlformats.org/officeDocument/2006/relationships/tags" Target="../tags/tag755.xml"/><Relationship Id="rId6" Type="http://schemas.openxmlformats.org/officeDocument/2006/relationships/oleObject" Target="../embeddings/oleObject155.bin"/><Relationship Id="rId5" Type="http://schemas.openxmlformats.org/officeDocument/2006/relationships/image" Target="../media/image381.wmf"/><Relationship Id="rId4" Type="http://schemas.openxmlformats.org/officeDocument/2006/relationships/oleObject" Target="../embeddings/oleObject154.bin"/><Relationship Id="rId9" Type="http://schemas.openxmlformats.org/officeDocument/2006/relationships/image" Target="../media/image383.wmf"/></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56.xml"/><Relationship Id="rId5" Type="http://schemas.openxmlformats.org/officeDocument/2006/relationships/image" Target="../media/image384.wmf"/><Relationship Id="rId4" Type="http://schemas.openxmlformats.org/officeDocument/2006/relationships/oleObject" Target="../embeddings/oleObject157.bin"/></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60.xml"/><Relationship Id="rId4" Type="http://schemas.openxmlformats.org/officeDocument/2006/relationships/image" Target="../media/image385.png"/></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61.xml"/><Relationship Id="rId4" Type="http://schemas.openxmlformats.org/officeDocument/2006/relationships/image" Target="../media/image386.png"/></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1.xml"/><Relationship Id="rId1" Type="http://schemas.openxmlformats.org/officeDocument/2006/relationships/tags" Target="../tags/tag762.xml"/></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65.xml"/></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66.xml"/><Relationship Id="rId5" Type="http://schemas.openxmlformats.org/officeDocument/2006/relationships/image" Target="../media/image387.wmf"/><Relationship Id="rId4" Type="http://schemas.openxmlformats.org/officeDocument/2006/relationships/oleObject" Target="../embeddings/oleObject158.bin"/></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67.xml"/><Relationship Id="rId4" Type="http://schemas.openxmlformats.org/officeDocument/2006/relationships/image" Target="../media/image388.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769.xml"/><Relationship Id="rId4" Type="http://schemas.openxmlformats.org/officeDocument/2006/relationships/image" Target="../media/image389.png"/></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90.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1.xml"/><Relationship Id="rId1" Type="http://schemas.openxmlformats.org/officeDocument/2006/relationships/tags" Target="../tags/tag771.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772.xml"/></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775.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76.xml"/><Relationship Id="rId4" Type="http://schemas.openxmlformats.org/officeDocument/2006/relationships/image" Target="../media/image388.png"/></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78.xml"/><Relationship Id="rId4" Type="http://schemas.openxmlformats.org/officeDocument/2006/relationships/image" Target="../media/image39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779.xml"/><Relationship Id="rId4" Type="http://schemas.openxmlformats.org/officeDocument/2006/relationships/image" Target="../media/image392.png"/></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1.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781.xml"/></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34.xml.rels><?xml version="1.0" encoding="UTF-8" standalone="yes"?>
<Relationships xmlns="http://schemas.openxmlformats.org/package/2006/relationships"><Relationship Id="rId8" Type="http://schemas.openxmlformats.org/officeDocument/2006/relationships/oleObject" Target="../embeddings/oleObject161.bin"/><Relationship Id="rId3" Type="http://schemas.openxmlformats.org/officeDocument/2006/relationships/notesSlide" Target="../notesSlides/notesSlide733.xml"/><Relationship Id="rId7" Type="http://schemas.openxmlformats.org/officeDocument/2006/relationships/image" Target="../media/image394.wmf"/><Relationship Id="rId2" Type="http://schemas.openxmlformats.org/officeDocument/2006/relationships/slideLayout" Target="../slideLayouts/slideLayout2.xml"/><Relationship Id="rId1" Type="http://schemas.openxmlformats.org/officeDocument/2006/relationships/tags" Target="../tags/tag783.xml"/><Relationship Id="rId6" Type="http://schemas.openxmlformats.org/officeDocument/2006/relationships/oleObject" Target="../embeddings/oleObject160.bin"/><Relationship Id="rId11" Type="http://schemas.openxmlformats.org/officeDocument/2006/relationships/image" Target="../media/image396.wmf"/><Relationship Id="rId5" Type="http://schemas.openxmlformats.org/officeDocument/2006/relationships/image" Target="../media/image393.wmf"/><Relationship Id="rId10" Type="http://schemas.openxmlformats.org/officeDocument/2006/relationships/oleObject" Target="../embeddings/oleObject162.bin"/><Relationship Id="rId4" Type="http://schemas.openxmlformats.org/officeDocument/2006/relationships/oleObject" Target="../embeddings/oleObject159.bin"/><Relationship Id="rId9" Type="http://schemas.openxmlformats.org/officeDocument/2006/relationships/image" Target="../media/image395.wmf"/></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784.xml"/><Relationship Id="rId4" Type="http://schemas.openxmlformats.org/officeDocument/2006/relationships/image" Target="../media/image397.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785.xml"/></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398.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787.xml"/><Relationship Id="rId4" Type="http://schemas.openxmlformats.org/officeDocument/2006/relationships/image" Target="../media/image399.png"/></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41.xml.rels><?xml version="1.0" encoding="UTF-8" standalone="yes"?>
<Relationships xmlns="http://schemas.openxmlformats.org/package/2006/relationships"><Relationship Id="rId8" Type="http://schemas.openxmlformats.org/officeDocument/2006/relationships/oleObject" Target="../embeddings/oleObject165.bin"/><Relationship Id="rId13" Type="http://schemas.openxmlformats.org/officeDocument/2006/relationships/image" Target="../media/image404.wmf"/><Relationship Id="rId18" Type="http://schemas.openxmlformats.org/officeDocument/2006/relationships/oleObject" Target="../embeddings/oleObject170.bin"/><Relationship Id="rId3" Type="http://schemas.openxmlformats.org/officeDocument/2006/relationships/notesSlide" Target="../notesSlides/notesSlide740.xml"/><Relationship Id="rId7" Type="http://schemas.openxmlformats.org/officeDocument/2006/relationships/image" Target="../media/image401.wmf"/><Relationship Id="rId12" Type="http://schemas.openxmlformats.org/officeDocument/2006/relationships/oleObject" Target="../embeddings/oleObject167.bin"/><Relationship Id="rId17" Type="http://schemas.openxmlformats.org/officeDocument/2006/relationships/image" Target="../media/image406.wmf"/><Relationship Id="rId2" Type="http://schemas.openxmlformats.org/officeDocument/2006/relationships/slideLayout" Target="../slideLayouts/slideLayout2.xml"/><Relationship Id="rId16" Type="http://schemas.openxmlformats.org/officeDocument/2006/relationships/oleObject" Target="../embeddings/oleObject169.bin"/><Relationship Id="rId1" Type="http://schemas.openxmlformats.org/officeDocument/2006/relationships/tags" Target="../tags/tag790.xml"/><Relationship Id="rId6" Type="http://schemas.openxmlformats.org/officeDocument/2006/relationships/oleObject" Target="../embeddings/oleObject164.bin"/><Relationship Id="rId11" Type="http://schemas.openxmlformats.org/officeDocument/2006/relationships/image" Target="../media/image403.wmf"/><Relationship Id="rId5" Type="http://schemas.openxmlformats.org/officeDocument/2006/relationships/image" Target="../media/image400.wmf"/><Relationship Id="rId15" Type="http://schemas.openxmlformats.org/officeDocument/2006/relationships/image" Target="../media/image405.wmf"/><Relationship Id="rId10" Type="http://schemas.openxmlformats.org/officeDocument/2006/relationships/oleObject" Target="../embeddings/oleObject166.bin"/><Relationship Id="rId19" Type="http://schemas.openxmlformats.org/officeDocument/2006/relationships/image" Target="../media/image407.wmf"/><Relationship Id="rId4" Type="http://schemas.openxmlformats.org/officeDocument/2006/relationships/oleObject" Target="../embeddings/oleObject163.bin"/><Relationship Id="rId9" Type="http://schemas.openxmlformats.org/officeDocument/2006/relationships/image" Target="../media/image402.wmf"/><Relationship Id="rId14" Type="http://schemas.openxmlformats.org/officeDocument/2006/relationships/oleObject" Target="../embeddings/oleObject168.bin"/></Relationships>
</file>

<file path=ppt/slides/_rels/slide742.xml.rels><?xml version="1.0" encoding="UTF-8" standalone="yes"?>
<Relationships xmlns="http://schemas.openxmlformats.org/package/2006/relationships"><Relationship Id="rId3" Type="http://schemas.openxmlformats.org/officeDocument/2006/relationships/notesSlide" Target="../notesSlides/notesSlide741.xml"/><Relationship Id="rId2" Type="http://schemas.openxmlformats.org/officeDocument/2006/relationships/slideLayout" Target="../slideLayouts/slideLayout2.xml"/><Relationship Id="rId1" Type="http://schemas.openxmlformats.org/officeDocument/2006/relationships/tags" Target="../tags/tag791.xml"/><Relationship Id="rId4" Type="http://schemas.openxmlformats.org/officeDocument/2006/relationships/image" Target="../media/image408.png"/></Relationships>
</file>

<file path=ppt/slides/_rels/slide743.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793.xml"/><Relationship Id="rId4" Type="http://schemas.openxmlformats.org/officeDocument/2006/relationships/image" Target="../media/image409.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794.xml"/><Relationship Id="rId4" Type="http://schemas.openxmlformats.org/officeDocument/2006/relationships/image" Target="../media/image410.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1.xml"/><Relationship Id="rId1" Type="http://schemas.openxmlformats.org/officeDocument/2006/relationships/tags" Target="../tags/tag795.xml"/></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796.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8" Type="http://schemas.openxmlformats.org/officeDocument/2006/relationships/oleObject" Target="../embeddings/oleObject173.bin"/><Relationship Id="rId3" Type="http://schemas.openxmlformats.org/officeDocument/2006/relationships/notesSlide" Target="../notesSlides/notesSlide749.xml"/><Relationship Id="rId7" Type="http://schemas.openxmlformats.org/officeDocument/2006/relationships/image" Target="../media/image412.wmf"/><Relationship Id="rId2" Type="http://schemas.openxmlformats.org/officeDocument/2006/relationships/slideLayout" Target="../slideLayouts/slideLayout2.xml"/><Relationship Id="rId1" Type="http://schemas.openxmlformats.org/officeDocument/2006/relationships/tags" Target="../tags/tag799.xml"/><Relationship Id="rId6" Type="http://schemas.openxmlformats.org/officeDocument/2006/relationships/oleObject" Target="../embeddings/oleObject172.bin"/><Relationship Id="rId5" Type="http://schemas.openxmlformats.org/officeDocument/2006/relationships/image" Target="../media/image411.wmf"/><Relationship Id="rId4" Type="http://schemas.openxmlformats.org/officeDocument/2006/relationships/oleObject" Target="../embeddings/oleObject171.bin"/><Relationship Id="rId9" Type="http://schemas.openxmlformats.org/officeDocument/2006/relationships/image" Target="../media/image413.wmf"/></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02.xml"/><Relationship Id="rId5" Type="http://schemas.openxmlformats.org/officeDocument/2006/relationships/image" Target="../media/image415.png"/><Relationship Id="rId4" Type="http://schemas.openxmlformats.org/officeDocument/2006/relationships/image" Target="../media/image414.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16.png"/></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05.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06.xml"/><Relationship Id="rId5" Type="http://schemas.openxmlformats.org/officeDocument/2006/relationships/image" Target="../media/image415.png"/><Relationship Id="rId4" Type="http://schemas.openxmlformats.org/officeDocument/2006/relationships/image" Target="../media/image414.png"/></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07.xml"/><Relationship Id="rId4" Type="http://schemas.openxmlformats.org/officeDocument/2006/relationships/image" Target="../media/image417.png"/></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1.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09.xml"/><Relationship Id="rId5" Type="http://schemas.openxmlformats.org/officeDocument/2006/relationships/image" Target="../media/image418.wmf"/><Relationship Id="rId4" Type="http://schemas.openxmlformats.org/officeDocument/2006/relationships/oleObject" Target="../embeddings/oleObject174.bin"/></Relationships>
</file>

<file path=ppt/slides/_rels/slide761.xml.rels><?xml version="1.0" encoding="UTF-8" standalone="yes"?>
<Relationships xmlns="http://schemas.openxmlformats.org/package/2006/relationships"><Relationship Id="rId3" Type="http://schemas.openxmlformats.org/officeDocument/2006/relationships/notesSlide" Target="../notesSlides/notesSlide760.xml"/><Relationship Id="rId2" Type="http://schemas.openxmlformats.org/officeDocument/2006/relationships/slideLayout" Target="../slideLayouts/slideLayout2.xml"/><Relationship Id="rId1" Type="http://schemas.openxmlformats.org/officeDocument/2006/relationships/tags" Target="../tags/tag810.xml"/><Relationship Id="rId5" Type="http://schemas.openxmlformats.org/officeDocument/2006/relationships/image" Target="../media/image281.wmf"/><Relationship Id="rId4" Type="http://schemas.openxmlformats.org/officeDocument/2006/relationships/oleObject" Target="../embeddings/oleObject175.bin"/></Relationships>
</file>

<file path=ppt/slides/_rels/slide762.xml.rels><?xml version="1.0" encoding="UTF-8" standalone="yes"?>
<Relationships xmlns="http://schemas.openxmlformats.org/package/2006/relationships"><Relationship Id="rId8" Type="http://schemas.openxmlformats.org/officeDocument/2006/relationships/oleObject" Target="../embeddings/oleObject178.bin"/><Relationship Id="rId3" Type="http://schemas.openxmlformats.org/officeDocument/2006/relationships/notesSlide" Target="../notesSlides/notesSlide761.xml"/><Relationship Id="rId7" Type="http://schemas.openxmlformats.org/officeDocument/2006/relationships/image" Target="../media/image420.wmf"/><Relationship Id="rId2" Type="http://schemas.openxmlformats.org/officeDocument/2006/relationships/slideLayout" Target="../slideLayouts/slideLayout2.xml"/><Relationship Id="rId1" Type="http://schemas.openxmlformats.org/officeDocument/2006/relationships/tags" Target="../tags/tag811.xml"/><Relationship Id="rId6" Type="http://schemas.openxmlformats.org/officeDocument/2006/relationships/oleObject" Target="../embeddings/oleObject177.bin"/><Relationship Id="rId5" Type="http://schemas.openxmlformats.org/officeDocument/2006/relationships/image" Target="../media/image419.wmf"/><Relationship Id="rId4" Type="http://schemas.openxmlformats.org/officeDocument/2006/relationships/oleObject" Target="../embeddings/oleObject176.bin"/><Relationship Id="rId9" Type="http://schemas.openxmlformats.org/officeDocument/2006/relationships/image" Target="../media/image421.wmf"/></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62.xml"/><Relationship Id="rId7" Type="http://schemas.openxmlformats.org/officeDocument/2006/relationships/image" Target="../media/image423.wmf"/><Relationship Id="rId2" Type="http://schemas.openxmlformats.org/officeDocument/2006/relationships/slideLayout" Target="../slideLayouts/slideLayout2.xml"/><Relationship Id="rId1" Type="http://schemas.openxmlformats.org/officeDocument/2006/relationships/tags" Target="../tags/tag812.xml"/><Relationship Id="rId6" Type="http://schemas.openxmlformats.org/officeDocument/2006/relationships/oleObject" Target="../embeddings/oleObject180.bin"/><Relationship Id="rId5" Type="http://schemas.openxmlformats.org/officeDocument/2006/relationships/image" Target="../media/image422.wmf"/><Relationship Id="rId4" Type="http://schemas.openxmlformats.org/officeDocument/2006/relationships/oleObject" Target="../embeddings/oleObject179.bin"/></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63.xml"/><Relationship Id="rId7" Type="http://schemas.openxmlformats.org/officeDocument/2006/relationships/image" Target="../media/image425.wmf"/><Relationship Id="rId2" Type="http://schemas.openxmlformats.org/officeDocument/2006/relationships/slideLayout" Target="../slideLayouts/slideLayout2.xml"/><Relationship Id="rId1" Type="http://schemas.openxmlformats.org/officeDocument/2006/relationships/tags" Target="../tags/tag813.xml"/><Relationship Id="rId6" Type="http://schemas.openxmlformats.org/officeDocument/2006/relationships/oleObject" Target="../embeddings/oleObject182.bin"/><Relationship Id="rId5" Type="http://schemas.openxmlformats.org/officeDocument/2006/relationships/image" Target="../media/image424.wmf"/><Relationship Id="rId4" Type="http://schemas.openxmlformats.org/officeDocument/2006/relationships/oleObject" Target="../embeddings/oleObject181.bin"/></Relationships>
</file>

<file path=ppt/slides/_rels/slide765.xml.rels><?xml version="1.0" encoding="UTF-8" standalone="yes"?>
<Relationships xmlns="http://schemas.openxmlformats.org/package/2006/relationships"><Relationship Id="rId8" Type="http://schemas.openxmlformats.org/officeDocument/2006/relationships/oleObject" Target="../embeddings/oleObject185.bin"/><Relationship Id="rId13" Type="http://schemas.openxmlformats.org/officeDocument/2006/relationships/image" Target="../media/image430.wmf"/><Relationship Id="rId3" Type="http://schemas.openxmlformats.org/officeDocument/2006/relationships/notesSlide" Target="../notesSlides/notesSlide764.xml"/><Relationship Id="rId7" Type="http://schemas.openxmlformats.org/officeDocument/2006/relationships/image" Target="../media/image427.wmf"/><Relationship Id="rId12" Type="http://schemas.openxmlformats.org/officeDocument/2006/relationships/oleObject" Target="../embeddings/oleObject187.bin"/><Relationship Id="rId2" Type="http://schemas.openxmlformats.org/officeDocument/2006/relationships/slideLayout" Target="../slideLayouts/slideLayout2.xml"/><Relationship Id="rId1" Type="http://schemas.openxmlformats.org/officeDocument/2006/relationships/tags" Target="../tags/tag814.xml"/><Relationship Id="rId6" Type="http://schemas.openxmlformats.org/officeDocument/2006/relationships/oleObject" Target="../embeddings/oleObject184.bin"/><Relationship Id="rId11" Type="http://schemas.openxmlformats.org/officeDocument/2006/relationships/image" Target="../media/image429.wmf"/><Relationship Id="rId5" Type="http://schemas.openxmlformats.org/officeDocument/2006/relationships/image" Target="../media/image426.wmf"/><Relationship Id="rId10" Type="http://schemas.openxmlformats.org/officeDocument/2006/relationships/oleObject" Target="../embeddings/oleObject186.bin"/><Relationship Id="rId4" Type="http://schemas.openxmlformats.org/officeDocument/2006/relationships/oleObject" Target="../embeddings/oleObject183.bin"/><Relationship Id="rId9" Type="http://schemas.openxmlformats.org/officeDocument/2006/relationships/image" Target="../media/image428.wmf"/></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65.xml"/><Relationship Id="rId7" Type="http://schemas.openxmlformats.org/officeDocument/2006/relationships/image" Target="../media/image432.wmf"/><Relationship Id="rId2" Type="http://schemas.openxmlformats.org/officeDocument/2006/relationships/slideLayout" Target="../slideLayouts/slideLayout2.xml"/><Relationship Id="rId1" Type="http://schemas.openxmlformats.org/officeDocument/2006/relationships/tags" Target="../tags/tag815.xml"/><Relationship Id="rId6" Type="http://schemas.openxmlformats.org/officeDocument/2006/relationships/oleObject" Target="../embeddings/oleObject189.bin"/><Relationship Id="rId5" Type="http://schemas.openxmlformats.org/officeDocument/2006/relationships/image" Target="../media/image431.wmf"/><Relationship Id="rId4" Type="http://schemas.openxmlformats.org/officeDocument/2006/relationships/oleObject" Target="../embeddings/oleObject188.bin"/></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16.xml"/></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17.xml"/><Relationship Id="rId4" Type="http://schemas.openxmlformats.org/officeDocument/2006/relationships/image" Target="../media/image433.png"/></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18.xml"/><Relationship Id="rId5" Type="http://schemas.openxmlformats.org/officeDocument/2006/relationships/image" Target="../media/image435.png"/><Relationship Id="rId4" Type="http://schemas.openxmlformats.org/officeDocument/2006/relationships/image" Target="../media/image43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20.xml"/><Relationship Id="rId5" Type="http://schemas.openxmlformats.org/officeDocument/2006/relationships/image" Target="../media/image437.png"/><Relationship Id="rId4" Type="http://schemas.openxmlformats.org/officeDocument/2006/relationships/image" Target="../media/image436.png"/></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21.xml"/><Relationship Id="rId4" Type="http://schemas.openxmlformats.org/officeDocument/2006/relationships/image" Target="../media/image438.png"/></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39.jpeg"/></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1.xml"/><Relationship Id="rId1" Type="http://schemas.openxmlformats.org/officeDocument/2006/relationships/tags" Target="../tags/tag82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24.xml"/></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1.xml"/><Relationship Id="rId1" Type="http://schemas.openxmlformats.org/officeDocument/2006/relationships/tags" Target="../tags/tag825.xml"/></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1.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30.xml"/><Relationship Id="rId4" Type="http://schemas.openxmlformats.org/officeDocument/2006/relationships/image" Target="../media/image440.png"/></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1.png"/></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34.xml"/></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2.xml"/><Relationship Id="rId1" Type="http://schemas.openxmlformats.org/officeDocument/2006/relationships/tags" Target="../tags/tag835.xml"/></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37.xml"/><Relationship Id="rId5" Type="http://schemas.openxmlformats.org/officeDocument/2006/relationships/image" Target="../media/image442.wmf"/><Relationship Id="rId4" Type="http://schemas.openxmlformats.org/officeDocument/2006/relationships/oleObject" Target="../embeddings/oleObject190.bin"/></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3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43.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41.xml"/><Relationship Id="rId5" Type="http://schemas.openxmlformats.org/officeDocument/2006/relationships/image" Target="../media/image445.png"/><Relationship Id="rId4" Type="http://schemas.openxmlformats.org/officeDocument/2006/relationships/image" Target="../media/image444.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42.xml"/></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43.xml"/><Relationship Id="rId5" Type="http://schemas.openxmlformats.org/officeDocument/2006/relationships/image" Target="../media/image447.png"/><Relationship Id="rId4" Type="http://schemas.openxmlformats.org/officeDocument/2006/relationships/image" Target="../media/image446.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844.xml"/></Relationships>
</file>

<file path=ppt/slides/_rels/slide796.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46.xml"/><Relationship Id="rId5" Type="http://schemas.openxmlformats.org/officeDocument/2006/relationships/image" Target="../media/image449.png"/><Relationship Id="rId4" Type="http://schemas.openxmlformats.org/officeDocument/2006/relationships/image" Target="../media/image448.emf"/></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47.xml"/><Relationship Id="rId5" Type="http://schemas.openxmlformats.org/officeDocument/2006/relationships/image" Target="../media/image451.png"/><Relationship Id="rId4" Type="http://schemas.openxmlformats.org/officeDocument/2006/relationships/image" Target="../media/image450.emf"/></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48.xml"/><Relationship Id="rId5" Type="http://schemas.openxmlformats.org/officeDocument/2006/relationships/image" Target="../media/image453.png"/><Relationship Id="rId4" Type="http://schemas.openxmlformats.org/officeDocument/2006/relationships/image" Target="../media/image452.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99.xml"/><Relationship Id="rId7" Type="http://schemas.openxmlformats.org/officeDocument/2006/relationships/image" Target="../media/image457.png"/><Relationship Id="rId2" Type="http://schemas.openxmlformats.org/officeDocument/2006/relationships/slideLayout" Target="../slideLayouts/slideLayout2.xml"/><Relationship Id="rId1" Type="http://schemas.openxmlformats.org/officeDocument/2006/relationships/tags" Target="../tags/tag849.xml"/><Relationship Id="rId6" Type="http://schemas.openxmlformats.org/officeDocument/2006/relationships/image" Target="../media/image456.emf"/><Relationship Id="rId5" Type="http://schemas.openxmlformats.org/officeDocument/2006/relationships/image" Target="../media/image455.png"/><Relationship Id="rId4" Type="http://schemas.openxmlformats.org/officeDocument/2006/relationships/image" Target="../media/image454.emf"/></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50.xml"/><Relationship Id="rId5" Type="http://schemas.openxmlformats.org/officeDocument/2006/relationships/image" Target="../media/image459.png"/><Relationship Id="rId4" Type="http://schemas.openxmlformats.org/officeDocument/2006/relationships/image" Target="../media/image458.emf"/></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51.xml"/><Relationship Id="rId5" Type="http://schemas.openxmlformats.org/officeDocument/2006/relationships/image" Target="../media/image461.png"/><Relationship Id="rId4" Type="http://schemas.openxmlformats.org/officeDocument/2006/relationships/image" Target="../media/image460.emf"/></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1.xml"/><Relationship Id="rId1" Type="http://schemas.openxmlformats.org/officeDocument/2006/relationships/tags" Target="../tags/tag854.xml"/></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57.xml"/></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808.xml"/><Relationship Id="rId7" Type="http://schemas.openxmlformats.org/officeDocument/2006/relationships/image" Target="../media/image463.wmf"/><Relationship Id="rId2" Type="http://schemas.openxmlformats.org/officeDocument/2006/relationships/slideLayout" Target="../slideLayouts/slideLayout2.xml"/><Relationship Id="rId1" Type="http://schemas.openxmlformats.org/officeDocument/2006/relationships/tags" Target="../tags/tag858.xml"/><Relationship Id="rId6" Type="http://schemas.openxmlformats.org/officeDocument/2006/relationships/oleObject" Target="../embeddings/oleObject192.bin"/><Relationship Id="rId5" Type="http://schemas.openxmlformats.org/officeDocument/2006/relationships/image" Target="../media/image462.wmf"/><Relationship Id="rId4" Type="http://schemas.openxmlformats.org/officeDocument/2006/relationships/oleObject" Target="../embeddings/oleObject191.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8" Type="http://schemas.openxmlformats.org/officeDocument/2006/relationships/oleObject" Target="../embeddings/oleObject195.bin"/><Relationship Id="rId3" Type="http://schemas.openxmlformats.org/officeDocument/2006/relationships/notesSlide" Target="../notesSlides/notesSlide809.xml"/><Relationship Id="rId7" Type="http://schemas.openxmlformats.org/officeDocument/2006/relationships/image" Target="../media/image465.wmf"/><Relationship Id="rId2" Type="http://schemas.openxmlformats.org/officeDocument/2006/relationships/slideLayout" Target="../slideLayouts/slideLayout2.xml"/><Relationship Id="rId1" Type="http://schemas.openxmlformats.org/officeDocument/2006/relationships/tags" Target="../tags/tag859.xml"/><Relationship Id="rId6" Type="http://schemas.openxmlformats.org/officeDocument/2006/relationships/oleObject" Target="../embeddings/oleObject194.bin"/><Relationship Id="rId11" Type="http://schemas.openxmlformats.org/officeDocument/2006/relationships/image" Target="../media/image467.wmf"/><Relationship Id="rId5" Type="http://schemas.openxmlformats.org/officeDocument/2006/relationships/image" Target="../media/image464.wmf"/><Relationship Id="rId10" Type="http://schemas.openxmlformats.org/officeDocument/2006/relationships/oleObject" Target="../embeddings/oleObject196.bin"/><Relationship Id="rId4" Type="http://schemas.openxmlformats.org/officeDocument/2006/relationships/oleObject" Target="../embeddings/oleObject193.bin"/><Relationship Id="rId9" Type="http://schemas.openxmlformats.org/officeDocument/2006/relationships/image" Target="../media/image466.wmf"/></Relationships>
</file>

<file path=ppt/slides/_rels/slide811.xml.rels><?xml version="1.0" encoding="UTF-8" standalone="yes"?>
<Relationships xmlns="http://schemas.openxmlformats.org/package/2006/relationships"><Relationship Id="rId8" Type="http://schemas.openxmlformats.org/officeDocument/2006/relationships/oleObject" Target="../embeddings/oleObject198.bin"/><Relationship Id="rId3" Type="http://schemas.openxmlformats.org/officeDocument/2006/relationships/notesSlide" Target="../notesSlides/notesSlide810.xml"/><Relationship Id="rId7" Type="http://schemas.openxmlformats.org/officeDocument/2006/relationships/image" Target="../media/image470.wmf"/><Relationship Id="rId2" Type="http://schemas.openxmlformats.org/officeDocument/2006/relationships/slideLayout" Target="../slideLayouts/slideLayout2.xml"/><Relationship Id="rId1" Type="http://schemas.openxmlformats.org/officeDocument/2006/relationships/tags" Target="../tags/tag860.xml"/><Relationship Id="rId6" Type="http://schemas.openxmlformats.org/officeDocument/2006/relationships/oleObject" Target="../embeddings/oleObject197.bin"/><Relationship Id="rId11" Type="http://schemas.openxmlformats.org/officeDocument/2006/relationships/image" Target="../media/image472.wmf"/><Relationship Id="rId5" Type="http://schemas.openxmlformats.org/officeDocument/2006/relationships/image" Target="../media/image469.png"/><Relationship Id="rId10" Type="http://schemas.openxmlformats.org/officeDocument/2006/relationships/oleObject" Target="../embeddings/oleObject199.bin"/><Relationship Id="rId4" Type="http://schemas.openxmlformats.org/officeDocument/2006/relationships/image" Target="../media/image468.emf"/><Relationship Id="rId9" Type="http://schemas.openxmlformats.org/officeDocument/2006/relationships/image" Target="../media/image471.wmf"/></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862.xml"/><Relationship Id="rId5" Type="http://schemas.openxmlformats.org/officeDocument/2006/relationships/image" Target="../media/image473.wmf"/><Relationship Id="rId4" Type="http://schemas.openxmlformats.org/officeDocument/2006/relationships/oleObject" Target="../embeddings/oleObject200.bin"/></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2.xml"/><Relationship Id="rId1" Type="http://schemas.openxmlformats.org/officeDocument/2006/relationships/tags" Target="../tags/tag863.xml"/><Relationship Id="rId5" Type="http://schemas.openxmlformats.org/officeDocument/2006/relationships/image" Target="../media/image474.wmf"/><Relationship Id="rId4" Type="http://schemas.openxmlformats.org/officeDocument/2006/relationships/oleObject" Target="../embeddings/oleObject201.bin"/></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865.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866.xml"/><Relationship Id="rId5" Type="http://schemas.openxmlformats.org/officeDocument/2006/relationships/image" Target="../media/image476.png"/><Relationship Id="rId4" Type="http://schemas.openxmlformats.org/officeDocument/2006/relationships/image" Target="../media/image475.png"/></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867.xml"/><Relationship Id="rId4" Type="http://schemas.openxmlformats.org/officeDocument/2006/relationships/image" Target="../media/image477.png"/></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86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869.xml"/><Relationship Id="rId5" Type="http://schemas.openxmlformats.org/officeDocument/2006/relationships/image" Target="../media/image479.png"/><Relationship Id="rId4" Type="http://schemas.openxmlformats.org/officeDocument/2006/relationships/image" Target="../media/image478.png"/></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2.xml"/><Relationship Id="rId1" Type="http://schemas.openxmlformats.org/officeDocument/2006/relationships/tags" Target="../tags/tag870.xml"/><Relationship Id="rId4" Type="http://schemas.openxmlformats.org/officeDocument/2006/relationships/image" Target="../media/image480.png"/></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71.xml"/><Relationship Id="rId4" Type="http://schemas.openxmlformats.org/officeDocument/2006/relationships/image" Target="../media/image480.png"/></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81.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873.xml"/><Relationship Id="rId4" Type="http://schemas.openxmlformats.org/officeDocument/2006/relationships/image" Target="../media/image482.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1.xml"/><Relationship Id="rId1" Type="http://schemas.openxmlformats.org/officeDocument/2006/relationships/tags" Target="../tags/tag87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875.xml"/><Relationship Id="rId4" Type="http://schemas.openxmlformats.org/officeDocument/2006/relationships/image" Target="../media/image483.png"/></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876.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84.png"/></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879.xml"/><Relationship Id="rId4" Type="http://schemas.openxmlformats.org/officeDocument/2006/relationships/image" Target="../media/image485.png"/></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880.xml"/><Relationship Id="rId4" Type="http://schemas.openxmlformats.org/officeDocument/2006/relationships/image" Target="../media/image486.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882.xml"/><Relationship Id="rId4" Type="http://schemas.openxmlformats.org/officeDocument/2006/relationships/image" Target="../media/image487.png"/></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883.xml"/><Relationship Id="rId4" Type="http://schemas.openxmlformats.org/officeDocument/2006/relationships/image" Target="../media/image488.png"/></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885.xml"/><Relationship Id="rId5" Type="http://schemas.openxmlformats.org/officeDocument/2006/relationships/image" Target="../media/image490.png"/><Relationship Id="rId4" Type="http://schemas.openxmlformats.org/officeDocument/2006/relationships/image" Target="../media/image489.png"/></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886.xml"/><Relationship Id="rId5" Type="http://schemas.openxmlformats.org/officeDocument/2006/relationships/image" Target="../media/image492.png"/><Relationship Id="rId4" Type="http://schemas.openxmlformats.org/officeDocument/2006/relationships/image" Target="../media/image491.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1.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1.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840.xml"/><Relationship Id="rId7" Type="http://schemas.openxmlformats.org/officeDocument/2006/relationships/image" Target="../media/image494.wmf"/><Relationship Id="rId2" Type="http://schemas.openxmlformats.org/officeDocument/2006/relationships/slideLayout" Target="../slideLayouts/slideLayout2.xml"/><Relationship Id="rId1" Type="http://schemas.openxmlformats.org/officeDocument/2006/relationships/tags" Target="../tags/tag890.xml"/><Relationship Id="rId6" Type="http://schemas.openxmlformats.org/officeDocument/2006/relationships/oleObject" Target="../embeddings/oleObject203.bin"/><Relationship Id="rId5" Type="http://schemas.openxmlformats.org/officeDocument/2006/relationships/image" Target="../media/image493.wmf"/><Relationship Id="rId4" Type="http://schemas.openxmlformats.org/officeDocument/2006/relationships/oleObject" Target="../embeddings/oleObject202.bin"/></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892.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894.xml"/><Relationship Id="rId5" Type="http://schemas.openxmlformats.org/officeDocument/2006/relationships/image" Target="../media/image496.png"/><Relationship Id="rId4" Type="http://schemas.openxmlformats.org/officeDocument/2006/relationships/image" Target="../media/image495.png"/></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895.xml"/><Relationship Id="rId6" Type="http://schemas.openxmlformats.org/officeDocument/2006/relationships/image" Target="../media/image499.png"/><Relationship Id="rId5" Type="http://schemas.openxmlformats.org/officeDocument/2006/relationships/image" Target="../media/image498.png"/><Relationship Id="rId4" Type="http://schemas.openxmlformats.org/officeDocument/2006/relationships/image" Target="../media/image497.png"/></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896.xml"/><Relationship Id="rId6" Type="http://schemas.openxmlformats.org/officeDocument/2006/relationships/image" Target="../media/image502.png"/><Relationship Id="rId5" Type="http://schemas.openxmlformats.org/officeDocument/2006/relationships/image" Target="../media/image501.png"/><Relationship Id="rId4" Type="http://schemas.openxmlformats.org/officeDocument/2006/relationships/image" Target="../media/image500.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897.xml"/><Relationship Id="rId5" Type="http://schemas.openxmlformats.org/officeDocument/2006/relationships/image" Target="../media/image504.png"/><Relationship Id="rId4" Type="http://schemas.openxmlformats.org/officeDocument/2006/relationships/image" Target="../media/image503.png"/></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1.xml"/><Relationship Id="rId1" Type="http://schemas.openxmlformats.org/officeDocument/2006/relationships/tags" Target="../tags/tag89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00.xml"/><Relationship Id="rId5" Type="http://schemas.openxmlformats.org/officeDocument/2006/relationships/image" Target="../media/image505.wmf"/><Relationship Id="rId4" Type="http://schemas.openxmlformats.org/officeDocument/2006/relationships/oleObject" Target="../embeddings/oleObject204.bin"/></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01.xml"/></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02.xml"/></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03.xml"/><Relationship Id="rId6" Type="http://schemas.openxmlformats.org/officeDocument/2006/relationships/image" Target="../media/image508.png"/><Relationship Id="rId5" Type="http://schemas.openxmlformats.org/officeDocument/2006/relationships/image" Target="../media/image507.png"/><Relationship Id="rId4" Type="http://schemas.openxmlformats.org/officeDocument/2006/relationships/image" Target="../media/image506.png"/></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04.xml"/><Relationship Id="rId4" Type="http://schemas.openxmlformats.org/officeDocument/2006/relationships/image" Target="../media/image509.png"/></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05.xml"/><Relationship Id="rId4" Type="http://schemas.openxmlformats.org/officeDocument/2006/relationships/image" Target="../media/image509.png"/></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06.xml"/></Relationships>
</file>

<file path=ppt/slides/_rels/slide858.xml.rels><?xml version="1.0" encoding="UTF-8" standalone="yes"?>
<Relationships xmlns="http://schemas.openxmlformats.org/package/2006/relationships"><Relationship Id="rId8" Type="http://schemas.openxmlformats.org/officeDocument/2006/relationships/oleObject" Target="../embeddings/oleObject207.bin"/><Relationship Id="rId3" Type="http://schemas.openxmlformats.org/officeDocument/2006/relationships/notesSlide" Target="../notesSlides/notesSlide857.xml"/><Relationship Id="rId7" Type="http://schemas.openxmlformats.org/officeDocument/2006/relationships/image" Target="../media/image511.wmf"/><Relationship Id="rId2" Type="http://schemas.openxmlformats.org/officeDocument/2006/relationships/slideLayout" Target="../slideLayouts/slideLayout2.xml"/><Relationship Id="rId1" Type="http://schemas.openxmlformats.org/officeDocument/2006/relationships/tags" Target="../tags/tag907.xml"/><Relationship Id="rId6" Type="http://schemas.openxmlformats.org/officeDocument/2006/relationships/oleObject" Target="../embeddings/oleObject206.bin"/><Relationship Id="rId5" Type="http://schemas.openxmlformats.org/officeDocument/2006/relationships/image" Target="../media/image510.wmf"/><Relationship Id="rId4" Type="http://schemas.openxmlformats.org/officeDocument/2006/relationships/oleObject" Target="../embeddings/oleObject205.bin"/><Relationship Id="rId9" Type="http://schemas.openxmlformats.org/officeDocument/2006/relationships/image" Target="../media/image512.wmf"/></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12.xml"/><Relationship Id="rId4" Type="http://schemas.openxmlformats.org/officeDocument/2006/relationships/image" Target="../media/image509.png"/></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2.xml"/><Relationship Id="rId1" Type="http://schemas.openxmlformats.org/officeDocument/2006/relationships/tags" Target="../tags/tag914.xml"/><Relationship Id="rId4" Type="http://schemas.openxmlformats.org/officeDocument/2006/relationships/image" Target="../media/image513.png"/></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15.xml"/><Relationship Id="rId4" Type="http://schemas.openxmlformats.org/officeDocument/2006/relationships/image" Target="../media/image513.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17.xml"/><Relationship Id="rId5" Type="http://schemas.openxmlformats.org/officeDocument/2006/relationships/image" Target="../media/image481.png"/><Relationship Id="rId4" Type="http://schemas.openxmlformats.org/officeDocument/2006/relationships/image" Target="../media/image482.png"/></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1.xml"/><Relationship Id="rId1" Type="http://schemas.openxmlformats.org/officeDocument/2006/relationships/tags" Target="../tags/tag9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21.xml"/></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24.xml"/><Relationship Id="rId5" Type="http://schemas.openxmlformats.org/officeDocument/2006/relationships/image" Target="../media/image515.png"/><Relationship Id="rId4" Type="http://schemas.openxmlformats.org/officeDocument/2006/relationships/image" Target="../media/image514.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1.xml"/><Relationship Id="rId1" Type="http://schemas.openxmlformats.org/officeDocument/2006/relationships/tags" Target="../tags/tag925.xml"/></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926.xml"/><Relationship Id="rId4" Type="http://schemas.openxmlformats.org/officeDocument/2006/relationships/image" Target="../media/image483.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927.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929.xml"/><Relationship Id="rId4" Type="http://schemas.openxmlformats.org/officeDocument/2006/relationships/image" Target="../media/image516.png"/></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930.xml"/><Relationship Id="rId4" Type="http://schemas.openxmlformats.org/officeDocument/2006/relationships/image" Target="../media/image517.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32.xml"/><Relationship Id="rId5" Type="http://schemas.openxmlformats.org/officeDocument/2006/relationships/image" Target="../media/image519.png"/><Relationship Id="rId4" Type="http://schemas.openxmlformats.org/officeDocument/2006/relationships/image" Target="../media/image518.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33.xml"/><Relationship Id="rId4" Type="http://schemas.openxmlformats.org/officeDocument/2006/relationships/image" Target="../media/image520.png"/></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934.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935.xml"/><Relationship Id="rId5" Type="http://schemas.openxmlformats.org/officeDocument/2006/relationships/image" Target="../media/image522.png"/><Relationship Id="rId4" Type="http://schemas.openxmlformats.org/officeDocument/2006/relationships/image" Target="../media/image521.png"/></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1.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889.xml.rels><?xml version="1.0" encoding="UTF-8" standalone="yes"?>
<Relationships xmlns="http://schemas.openxmlformats.org/package/2006/relationships"><Relationship Id="rId8" Type="http://schemas.openxmlformats.org/officeDocument/2006/relationships/oleObject" Target="../embeddings/oleObject210.bin"/><Relationship Id="rId3" Type="http://schemas.openxmlformats.org/officeDocument/2006/relationships/notesSlide" Target="../notesSlides/notesSlide888.xml"/><Relationship Id="rId7" Type="http://schemas.openxmlformats.org/officeDocument/2006/relationships/image" Target="../media/image524.wmf"/><Relationship Id="rId2" Type="http://schemas.openxmlformats.org/officeDocument/2006/relationships/slideLayout" Target="../slideLayouts/slideLayout2.xml"/><Relationship Id="rId1" Type="http://schemas.openxmlformats.org/officeDocument/2006/relationships/tags" Target="../tags/tag938.xml"/><Relationship Id="rId6" Type="http://schemas.openxmlformats.org/officeDocument/2006/relationships/oleObject" Target="../embeddings/oleObject209.bin"/><Relationship Id="rId11" Type="http://schemas.openxmlformats.org/officeDocument/2006/relationships/image" Target="../media/image526.wmf"/><Relationship Id="rId5" Type="http://schemas.openxmlformats.org/officeDocument/2006/relationships/image" Target="../media/image523.wmf"/><Relationship Id="rId10" Type="http://schemas.openxmlformats.org/officeDocument/2006/relationships/oleObject" Target="../embeddings/oleObject211.bin"/><Relationship Id="rId4" Type="http://schemas.openxmlformats.org/officeDocument/2006/relationships/oleObject" Target="../embeddings/oleObject208.bin"/><Relationship Id="rId9" Type="http://schemas.openxmlformats.org/officeDocument/2006/relationships/image" Target="../media/image525.wmf"/></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941.xml"/><Relationship Id="rId4" Type="http://schemas.openxmlformats.org/officeDocument/2006/relationships/image" Target="../media/image527.png"/></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942.xml"/><Relationship Id="rId4" Type="http://schemas.openxmlformats.org/officeDocument/2006/relationships/image" Target="../media/image528.png"/></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944.xml"/><Relationship Id="rId4" Type="http://schemas.openxmlformats.org/officeDocument/2006/relationships/image" Target="../media/image529.png"/></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2.xml"/><Relationship Id="rId1" Type="http://schemas.openxmlformats.org/officeDocument/2006/relationships/tags" Target="../tags/tag945.xml"/><Relationship Id="rId4" Type="http://schemas.openxmlformats.org/officeDocument/2006/relationships/image" Target="../media/image530.png"/></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47.xml"/><Relationship Id="rId6" Type="http://schemas.openxmlformats.org/officeDocument/2006/relationships/image" Target="../media/image533.png"/><Relationship Id="rId5" Type="http://schemas.openxmlformats.org/officeDocument/2006/relationships/image" Target="../media/image532.png"/><Relationship Id="rId4" Type="http://schemas.openxmlformats.org/officeDocument/2006/relationships/image" Target="../media/image531.png"/></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48.xml"/><Relationship Id="rId4" Type="http://schemas.openxmlformats.org/officeDocument/2006/relationships/image" Target="../media/image5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1.xml"/><Relationship Id="rId1" Type="http://schemas.openxmlformats.org/officeDocument/2006/relationships/tags" Target="../tags/tag949.xml"/></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50.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1.xml"/><Relationship Id="rId1" Type="http://schemas.openxmlformats.org/officeDocument/2006/relationships/tags" Target="../tags/tag951.xml"/></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952.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955.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90.png"/></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960.xml"/><Relationship Id="rId4" Type="http://schemas.openxmlformats.org/officeDocument/2006/relationships/image" Target="../media/image91.jpe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13.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1.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967.xml"/></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969.xml"/></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970.xml"/></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1.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972.xml"/></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1.xml"/><Relationship Id="rId1" Type="http://schemas.openxmlformats.org/officeDocument/2006/relationships/tags" Target="../tags/tag97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1.xml"/><Relationship Id="rId1" Type="http://schemas.openxmlformats.org/officeDocument/2006/relationships/tags" Target="../tags/tag979.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981.xml"/></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984.xml"/></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986.xml"/><Relationship Id="rId4" Type="http://schemas.openxmlformats.org/officeDocument/2006/relationships/image" Target="../media/image535.png"/></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988.xml"/><Relationship Id="rId4" Type="http://schemas.openxmlformats.org/officeDocument/2006/relationships/image" Target="../media/image53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990.xml"/></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992.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943.xml"/><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1.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996.xml"/></Relationships>
</file>

<file path=ppt/slides/_rels/slide948.xml.rels><?xml version="1.0" encoding="UTF-8" standalone="yes"?>
<Relationships xmlns="http://schemas.openxmlformats.org/package/2006/relationships"><Relationship Id="rId8" Type="http://schemas.openxmlformats.org/officeDocument/2006/relationships/oleObject" Target="../embeddings/oleObject214.bin"/><Relationship Id="rId3" Type="http://schemas.openxmlformats.org/officeDocument/2006/relationships/notesSlide" Target="../notesSlides/notesSlide947.xml"/><Relationship Id="rId7" Type="http://schemas.openxmlformats.org/officeDocument/2006/relationships/image" Target="../media/image538.wmf"/><Relationship Id="rId2" Type="http://schemas.openxmlformats.org/officeDocument/2006/relationships/slideLayout" Target="../slideLayouts/slideLayout2.xml"/><Relationship Id="rId1" Type="http://schemas.openxmlformats.org/officeDocument/2006/relationships/tags" Target="../tags/tag997.xml"/><Relationship Id="rId6" Type="http://schemas.openxmlformats.org/officeDocument/2006/relationships/oleObject" Target="../embeddings/oleObject213.bin"/><Relationship Id="rId5" Type="http://schemas.openxmlformats.org/officeDocument/2006/relationships/image" Target="../media/image537.wmf"/><Relationship Id="rId4" Type="http://schemas.openxmlformats.org/officeDocument/2006/relationships/oleObject" Target="../embeddings/oleObject212.bin"/><Relationship Id="rId9" Type="http://schemas.openxmlformats.org/officeDocument/2006/relationships/image" Target="../media/image539.wmf"/></Relationships>
</file>

<file path=ppt/slides/_rels/slide949.xml.rels><?xml version="1.0" encoding="UTF-8" standalone="yes"?>
<Relationships xmlns="http://schemas.openxmlformats.org/package/2006/relationships"><Relationship Id="rId8" Type="http://schemas.openxmlformats.org/officeDocument/2006/relationships/oleObject" Target="../embeddings/oleObject217.bin"/><Relationship Id="rId3" Type="http://schemas.openxmlformats.org/officeDocument/2006/relationships/notesSlide" Target="../notesSlides/notesSlide948.xml"/><Relationship Id="rId7" Type="http://schemas.openxmlformats.org/officeDocument/2006/relationships/image" Target="../media/image541.wmf"/><Relationship Id="rId2" Type="http://schemas.openxmlformats.org/officeDocument/2006/relationships/slideLayout" Target="../slideLayouts/slideLayout2.xml"/><Relationship Id="rId1" Type="http://schemas.openxmlformats.org/officeDocument/2006/relationships/tags" Target="../tags/tag998.xml"/><Relationship Id="rId6" Type="http://schemas.openxmlformats.org/officeDocument/2006/relationships/oleObject" Target="../embeddings/oleObject216.bin"/><Relationship Id="rId5" Type="http://schemas.openxmlformats.org/officeDocument/2006/relationships/image" Target="../media/image540.wmf"/><Relationship Id="rId4" Type="http://schemas.openxmlformats.org/officeDocument/2006/relationships/oleObject" Target="../embeddings/oleObject215.bin"/><Relationship Id="rId9" Type="http://schemas.openxmlformats.org/officeDocument/2006/relationships/image" Target="../media/image542.w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00.xml"/><Relationship Id="rId5" Type="http://schemas.openxmlformats.org/officeDocument/2006/relationships/image" Target="../media/image544.png"/><Relationship Id="rId4" Type="http://schemas.openxmlformats.org/officeDocument/2006/relationships/image" Target="../media/image543.png"/></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01.xml"/><Relationship Id="rId4" Type="http://schemas.openxmlformats.org/officeDocument/2006/relationships/image" Target="../media/image545.png"/></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955.xml.rels><?xml version="1.0" encoding="UTF-8" standalone="yes"?>
<Relationships xmlns="http://schemas.openxmlformats.org/package/2006/relationships"><Relationship Id="rId8" Type="http://schemas.openxmlformats.org/officeDocument/2006/relationships/oleObject" Target="../embeddings/oleObject220.bin"/><Relationship Id="rId3" Type="http://schemas.openxmlformats.org/officeDocument/2006/relationships/notesSlide" Target="../notesSlides/notesSlide954.xml"/><Relationship Id="rId7" Type="http://schemas.openxmlformats.org/officeDocument/2006/relationships/image" Target="../media/image547.wmf"/><Relationship Id="rId2" Type="http://schemas.openxmlformats.org/officeDocument/2006/relationships/slideLayout" Target="../slideLayouts/slideLayout2.xml"/><Relationship Id="rId1" Type="http://schemas.openxmlformats.org/officeDocument/2006/relationships/tags" Target="../tags/tag1004.xml"/><Relationship Id="rId6" Type="http://schemas.openxmlformats.org/officeDocument/2006/relationships/oleObject" Target="../embeddings/oleObject219.bin"/><Relationship Id="rId5" Type="http://schemas.openxmlformats.org/officeDocument/2006/relationships/image" Target="../media/image546.wmf"/><Relationship Id="rId4" Type="http://schemas.openxmlformats.org/officeDocument/2006/relationships/oleObject" Target="../embeddings/oleObject218.bin"/><Relationship Id="rId9" Type="http://schemas.openxmlformats.org/officeDocument/2006/relationships/image" Target="../media/image548.wmf"/></Relationships>
</file>

<file path=ppt/slides/_rels/slide956.xml.rels><?xml version="1.0" encoding="UTF-8" standalone="yes"?>
<Relationships xmlns="http://schemas.openxmlformats.org/package/2006/relationships"><Relationship Id="rId8" Type="http://schemas.openxmlformats.org/officeDocument/2006/relationships/oleObject" Target="../embeddings/oleObject223.bin"/><Relationship Id="rId3" Type="http://schemas.openxmlformats.org/officeDocument/2006/relationships/notesSlide" Target="../notesSlides/notesSlide955.xml"/><Relationship Id="rId7" Type="http://schemas.openxmlformats.org/officeDocument/2006/relationships/image" Target="../media/image550.wmf"/><Relationship Id="rId2" Type="http://schemas.openxmlformats.org/officeDocument/2006/relationships/slideLayout" Target="../slideLayouts/slideLayout2.xml"/><Relationship Id="rId1" Type="http://schemas.openxmlformats.org/officeDocument/2006/relationships/tags" Target="../tags/tag1005.xml"/><Relationship Id="rId6" Type="http://schemas.openxmlformats.org/officeDocument/2006/relationships/oleObject" Target="../embeddings/oleObject222.bin"/><Relationship Id="rId11" Type="http://schemas.openxmlformats.org/officeDocument/2006/relationships/image" Target="../media/image552.wmf"/><Relationship Id="rId5" Type="http://schemas.openxmlformats.org/officeDocument/2006/relationships/image" Target="../media/image549.wmf"/><Relationship Id="rId10" Type="http://schemas.openxmlformats.org/officeDocument/2006/relationships/oleObject" Target="../embeddings/oleObject224.bin"/><Relationship Id="rId4" Type="http://schemas.openxmlformats.org/officeDocument/2006/relationships/oleObject" Target="../embeddings/oleObject221.bin"/><Relationship Id="rId9" Type="http://schemas.openxmlformats.org/officeDocument/2006/relationships/image" Target="../media/image551.wmf"/></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07.xml"/><Relationship Id="rId5" Type="http://schemas.openxmlformats.org/officeDocument/2006/relationships/image" Target="../media/image554.png"/><Relationship Id="rId4" Type="http://schemas.openxmlformats.org/officeDocument/2006/relationships/image" Target="../media/image553.png"/></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5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1.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10.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011.xml"/></Relationships>
</file>

<file path=ppt/slides/_rels/slide963.xml.rels><?xml version="1.0" encoding="UTF-8" standalone="yes"?>
<Relationships xmlns="http://schemas.openxmlformats.org/package/2006/relationships"><Relationship Id="rId8" Type="http://schemas.openxmlformats.org/officeDocument/2006/relationships/oleObject" Target="../embeddings/oleObject227.bin"/><Relationship Id="rId3" Type="http://schemas.openxmlformats.org/officeDocument/2006/relationships/notesSlide" Target="../notesSlides/notesSlide962.xml"/><Relationship Id="rId7" Type="http://schemas.openxmlformats.org/officeDocument/2006/relationships/image" Target="../media/image557.wmf"/><Relationship Id="rId2" Type="http://schemas.openxmlformats.org/officeDocument/2006/relationships/slideLayout" Target="../slideLayouts/slideLayout2.xml"/><Relationship Id="rId1" Type="http://schemas.openxmlformats.org/officeDocument/2006/relationships/tags" Target="../tags/tag1012.xml"/><Relationship Id="rId6" Type="http://schemas.openxmlformats.org/officeDocument/2006/relationships/oleObject" Target="../embeddings/oleObject226.bin"/><Relationship Id="rId5" Type="http://schemas.openxmlformats.org/officeDocument/2006/relationships/image" Target="../media/image556.wmf"/><Relationship Id="rId4" Type="http://schemas.openxmlformats.org/officeDocument/2006/relationships/oleObject" Target="../embeddings/oleObject225.bin"/><Relationship Id="rId9" Type="http://schemas.openxmlformats.org/officeDocument/2006/relationships/image" Target="../media/image558.wmf"/></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2.xml"/><Relationship Id="rId1" Type="http://schemas.openxmlformats.org/officeDocument/2006/relationships/tags" Target="../tags/tag101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14.xml"/><Relationship Id="rId5" Type="http://schemas.openxmlformats.org/officeDocument/2006/relationships/image" Target="../media/image560.png"/><Relationship Id="rId4" Type="http://schemas.openxmlformats.org/officeDocument/2006/relationships/image" Target="../media/image559.png"/></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561.png"/></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966.xml"/><Relationship Id="rId2" Type="http://schemas.openxmlformats.org/officeDocument/2006/relationships/slideLayout" Target="../slideLayouts/slideLayout1.xml"/><Relationship Id="rId1" Type="http://schemas.openxmlformats.org/officeDocument/2006/relationships/tags" Target="../tags/tag1016.xml"/></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2.xml"/><Relationship Id="rId1" Type="http://schemas.openxmlformats.org/officeDocument/2006/relationships/tags" Target="../tags/tag1017.xml"/></Relationships>
</file>

<file path=ppt/slides/_rels/slide969.xml.rels><?xml version="1.0" encoding="UTF-8" standalone="yes"?>
<Relationships xmlns="http://schemas.openxmlformats.org/package/2006/relationships"><Relationship Id="rId8" Type="http://schemas.openxmlformats.org/officeDocument/2006/relationships/oleObject" Target="../embeddings/oleObject230.bin"/><Relationship Id="rId3" Type="http://schemas.openxmlformats.org/officeDocument/2006/relationships/notesSlide" Target="../notesSlides/notesSlide968.xml"/><Relationship Id="rId7" Type="http://schemas.openxmlformats.org/officeDocument/2006/relationships/image" Target="../media/image563.wmf"/><Relationship Id="rId2" Type="http://schemas.openxmlformats.org/officeDocument/2006/relationships/slideLayout" Target="../slideLayouts/slideLayout2.xml"/><Relationship Id="rId1" Type="http://schemas.openxmlformats.org/officeDocument/2006/relationships/tags" Target="../tags/tag1018.xml"/><Relationship Id="rId6" Type="http://schemas.openxmlformats.org/officeDocument/2006/relationships/oleObject" Target="../embeddings/oleObject229.bin"/><Relationship Id="rId5" Type="http://schemas.openxmlformats.org/officeDocument/2006/relationships/image" Target="../media/image562.wmf"/><Relationship Id="rId4" Type="http://schemas.openxmlformats.org/officeDocument/2006/relationships/oleObject" Target="../embeddings/oleObject228.bin"/><Relationship Id="rId9" Type="http://schemas.openxmlformats.org/officeDocument/2006/relationships/image" Target="../media/image564.w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969.xml"/><Relationship Id="rId2" Type="http://schemas.openxmlformats.org/officeDocument/2006/relationships/slideLayout" Target="../slideLayouts/slideLayout2.xml"/><Relationship Id="rId1" Type="http://schemas.openxmlformats.org/officeDocument/2006/relationships/tags" Target="../tags/tag1019.xml"/></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970.xml"/><Relationship Id="rId2" Type="http://schemas.openxmlformats.org/officeDocument/2006/relationships/slideLayout" Target="../slideLayouts/slideLayout2.xml"/><Relationship Id="rId1" Type="http://schemas.openxmlformats.org/officeDocument/2006/relationships/tags" Target="../tags/tag1020.xml"/><Relationship Id="rId5" Type="http://schemas.openxmlformats.org/officeDocument/2006/relationships/image" Target="../media/image566.png"/><Relationship Id="rId4" Type="http://schemas.openxmlformats.org/officeDocument/2006/relationships/image" Target="../media/image565.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021.xml"/><Relationship Id="rId4" Type="http://schemas.openxmlformats.org/officeDocument/2006/relationships/image" Target="../media/image567.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1.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8" Type="http://schemas.openxmlformats.org/officeDocument/2006/relationships/oleObject" Target="../embeddings/oleObject233.bin"/><Relationship Id="rId3" Type="http://schemas.openxmlformats.org/officeDocument/2006/relationships/notesSlide" Target="../notesSlides/notesSlide974.xml"/><Relationship Id="rId7" Type="http://schemas.openxmlformats.org/officeDocument/2006/relationships/image" Target="../media/image569.wmf"/><Relationship Id="rId2" Type="http://schemas.openxmlformats.org/officeDocument/2006/relationships/slideLayout" Target="../slideLayouts/slideLayout2.xml"/><Relationship Id="rId1" Type="http://schemas.openxmlformats.org/officeDocument/2006/relationships/tags" Target="../tags/tag1024.xml"/><Relationship Id="rId6" Type="http://schemas.openxmlformats.org/officeDocument/2006/relationships/oleObject" Target="../embeddings/oleObject232.bin"/><Relationship Id="rId5" Type="http://schemas.openxmlformats.org/officeDocument/2006/relationships/image" Target="../media/image568.wmf"/><Relationship Id="rId4" Type="http://schemas.openxmlformats.org/officeDocument/2006/relationships/oleObject" Target="../embeddings/oleObject231.bin"/><Relationship Id="rId9" Type="http://schemas.openxmlformats.org/officeDocument/2006/relationships/image" Target="../media/image570.wmf"/></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026.xml"/><Relationship Id="rId5" Type="http://schemas.openxmlformats.org/officeDocument/2006/relationships/image" Target="../media/image572.png"/><Relationship Id="rId4" Type="http://schemas.openxmlformats.org/officeDocument/2006/relationships/image" Target="../media/image571.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2.xml"/><Relationship Id="rId1" Type="http://schemas.openxmlformats.org/officeDocument/2006/relationships/tags" Target="../tags/tag1027.xml"/><Relationship Id="rId4" Type="http://schemas.openxmlformats.org/officeDocument/2006/relationships/image" Target="../media/image573.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1.xml"/><Relationship Id="rId1" Type="http://schemas.openxmlformats.org/officeDocument/2006/relationships/tags" Target="../tags/tag102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81.xml.rels><?xml version="1.0" encoding="UTF-8" standalone="yes"?>
<Relationships xmlns="http://schemas.openxmlformats.org/package/2006/relationships"><Relationship Id="rId8" Type="http://schemas.openxmlformats.org/officeDocument/2006/relationships/oleObject" Target="../embeddings/oleObject236.bin"/><Relationship Id="rId3" Type="http://schemas.openxmlformats.org/officeDocument/2006/relationships/notesSlide" Target="../notesSlides/notesSlide980.xml"/><Relationship Id="rId7" Type="http://schemas.openxmlformats.org/officeDocument/2006/relationships/image" Target="../media/image574.wmf"/><Relationship Id="rId2" Type="http://schemas.openxmlformats.org/officeDocument/2006/relationships/slideLayout" Target="../slideLayouts/slideLayout2.xml"/><Relationship Id="rId1" Type="http://schemas.openxmlformats.org/officeDocument/2006/relationships/tags" Target="../tags/tag1030.xml"/><Relationship Id="rId6" Type="http://schemas.openxmlformats.org/officeDocument/2006/relationships/oleObject" Target="../embeddings/oleObject235.bin"/><Relationship Id="rId5" Type="http://schemas.openxmlformats.org/officeDocument/2006/relationships/image" Target="../media/image546.wmf"/><Relationship Id="rId4" Type="http://schemas.openxmlformats.org/officeDocument/2006/relationships/oleObject" Target="../embeddings/oleObject234.bin"/><Relationship Id="rId9" Type="http://schemas.openxmlformats.org/officeDocument/2006/relationships/image" Target="../media/image575.wmf"/></Relationships>
</file>

<file path=ppt/slides/_rels/slide982.xml.rels><?xml version="1.0" encoding="UTF-8" standalone="yes"?>
<Relationships xmlns="http://schemas.openxmlformats.org/package/2006/relationships"><Relationship Id="rId8" Type="http://schemas.openxmlformats.org/officeDocument/2006/relationships/oleObject" Target="../embeddings/oleObject239.bin"/><Relationship Id="rId3" Type="http://schemas.openxmlformats.org/officeDocument/2006/relationships/notesSlide" Target="../notesSlides/notesSlide981.xml"/><Relationship Id="rId7" Type="http://schemas.openxmlformats.org/officeDocument/2006/relationships/image" Target="../media/image577.wmf"/><Relationship Id="rId2" Type="http://schemas.openxmlformats.org/officeDocument/2006/relationships/slideLayout" Target="../slideLayouts/slideLayout2.xml"/><Relationship Id="rId1" Type="http://schemas.openxmlformats.org/officeDocument/2006/relationships/tags" Target="../tags/tag1031.xml"/><Relationship Id="rId6" Type="http://schemas.openxmlformats.org/officeDocument/2006/relationships/oleObject" Target="../embeddings/oleObject238.bin"/><Relationship Id="rId11" Type="http://schemas.openxmlformats.org/officeDocument/2006/relationships/image" Target="../media/image579.wmf"/><Relationship Id="rId5" Type="http://schemas.openxmlformats.org/officeDocument/2006/relationships/image" Target="../media/image576.wmf"/><Relationship Id="rId10" Type="http://schemas.openxmlformats.org/officeDocument/2006/relationships/oleObject" Target="../embeddings/oleObject240.bin"/><Relationship Id="rId4" Type="http://schemas.openxmlformats.org/officeDocument/2006/relationships/oleObject" Target="../embeddings/oleObject237.bin"/><Relationship Id="rId9" Type="http://schemas.openxmlformats.org/officeDocument/2006/relationships/image" Target="../media/image578.wmf"/></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032.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033.xml"/><Relationship Id="rId5" Type="http://schemas.openxmlformats.org/officeDocument/2006/relationships/image" Target="../media/image581.png"/><Relationship Id="rId4" Type="http://schemas.openxmlformats.org/officeDocument/2006/relationships/image" Target="../media/image580.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034.xml"/><Relationship Id="rId4" Type="http://schemas.openxmlformats.org/officeDocument/2006/relationships/image" Target="../media/image582.png"/></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035.xml"/><Relationship Id="rId4" Type="http://schemas.openxmlformats.org/officeDocument/2006/relationships/image" Target="../media/image583.png"/></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2.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584.png"/></Relationships>
</file>

<file path=ppt/slides/_rels/slide991.xml.rels><?xml version="1.0" encoding="UTF-8" standalone="yes"?>
<Relationships xmlns="http://schemas.openxmlformats.org/package/2006/relationships"><Relationship Id="rId8" Type="http://schemas.openxmlformats.org/officeDocument/2006/relationships/oleObject" Target="../embeddings/oleObject243.bin"/><Relationship Id="rId13" Type="http://schemas.openxmlformats.org/officeDocument/2006/relationships/image" Target="../media/image589.wmf"/><Relationship Id="rId3" Type="http://schemas.openxmlformats.org/officeDocument/2006/relationships/notesSlide" Target="../notesSlides/notesSlide990.xml"/><Relationship Id="rId7" Type="http://schemas.openxmlformats.org/officeDocument/2006/relationships/image" Target="../media/image586.wmf"/><Relationship Id="rId12" Type="http://schemas.openxmlformats.org/officeDocument/2006/relationships/oleObject" Target="../embeddings/oleObject245.bin"/><Relationship Id="rId17" Type="http://schemas.openxmlformats.org/officeDocument/2006/relationships/image" Target="../media/image591.wmf"/><Relationship Id="rId2" Type="http://schemas.openxmlformats.org/officeDocument/2006/relationships/slideLayout" Target="../slideLayouts/slideLayout2.xml"/><Relationship Id="rId16" Type="http://schemas.openxmlformats.org/officeDocument/2006/relationships/oleObject" Target="../embeddings/oleObject247.bin"/><Relationship Id="rId1" Type="http://schemas.openxmlformats.org/officeDocument/2006/relationships/tags" Target="../tags/tag1040.xml"/><Relationship Id="rId6" Type="http://schemas.openxmlformats.org/officeDocument/2006/relationships/oleObject" Target="../embeddings/oleObject242.bin"/><Relationship Id="rId11" Type="http://schemas.openxmlformats.org/officeDocument/2006/relationships/image" Target="../media/image588.wmf"/><Relationship Id="rId5" Type="http://schemas.openxmlformats.org/officeDocument/2006/relationships/image" Target="../media/image585.wmf"/><Relationship Id="rId15" Type="http://schemas.openxmlformats.org/officeDocument/2006/relationships/image" Target="../media/image590.wmf"/><Relationship Id="rId10" Type="http://schemas.openxmlformats.org/officeDocument/2006/relationships/oleObject" Target="../embeddings/oleObject244.bin"/><Relationship Id="rId4" Type="http://schemas.openxmlformats.org/officeDocument/2006/relationships/oleObject" Target="../embeddings/oleObject241.bin"/><Relationship Id="rId9" Type="http://schemas.openxmlformats.org/officeDocument/2006/relationships/image" Target="../media/image587.wmf"/><Relationship Id="rId14" Type="http://schemas.openxmlformats.org/officeDocument/2006/relationships/oleObject" Target="../embeddings/oleObject246.bin"/></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993.xml.rels><?xml version="1.0" encoding="UTF-8" standalone="yes"?>
<Relationships xmlns="http://schemas.openxmlformats.org/package/2006/relationships"><Relationship Id="rId8" Type="http://schemas.openxmlformats.org/officeDocument/2006/relationships/oleObject" Target="../embeddings/oleObject250.bin"/><Relationship Id="rId13" Type="http://schemas.openxmlformats.org/officeDocument/2006/relationships/image" Target="../media/image589.wmf"/><Relationship Id="rId18" Type="http://schemas.openxmlformats.org/officeDocument/2006/relationships/oleObject" Target="../embeddings/oleObject255.bin"/><Relationship Id="rId3" Type="http://schemas.openxmlformats.org/officeDocument/2006/relationships/notesSlide" Target="../notesSlides/notesSlide992.xml"/><Relationship Id="rId7" Type="http://schemas.openxmlformats.org/officeDocument/2006/relationships/image" Target="../media/image586.wmf"/><Relationship Id="rId12" Type="http://schemas.openxmlformats.org/officeDocument/2006/relationships/oleObject" Target="../embeddings/oleObject252.bin"/><Relationship Id="rId17" Type="http://schemas.openxmlformats.org/officeDocument/2006/relationships/image" Target="../media/image593.wmf"/><Relationship Id="rId2" Type="http://schemas.openxmlformats.org/officeDocument/2006/relationships/slideLayout" Target="../slideLayouts/slideLayout2.xml"/><Relationship Id="rId16" Type="http://schemas.openxmlformats.org/officeDocument/2006/relationships/oleObject" Target="../embeddings/oleObject254.bin"/><Relationship Id="rId1" Type="http://schemas.openxmlformats.org/officeDocument/2006/relationships/tags" Target="../tags/tag1042.xml"/><Relationship Id="rId6" Type="http://schemas.openxmlformats.org/officeDocument/2006/relationships/oleObject" Target="../embeddings/oleObject249.bin"/><Relationship Id="rId11" Type="http://schemas.openxmlformats.org/officeDocument/2006/relationships/image" Target="../media/image588.wmf"/><Relationship Id="rId5" Type="http://schemas.openxmlformats.org/officeDocument/2006/relationships/image" Target="../media/image585.wmf"/><Relationship Id="rId15" Type="http://schemas.openxmlformats.org/officeDocument/2006/relationships/image" Target="../media/image592.wmf"/><Relationship Id="rId10" Type="http://schemas.openxmlformats.org/officeDocument/2006/relationships/oleObject" Target="../embeddings/oleObject251.bin"/><Relationship Id="rId19" Type="http://schemas.openxmlformats.org/officeDocument/2006/relationships/image" Target="../media/image594.wmf"/><Relationship Id="rId4" Type="http://schemas.openxmlformats.org/officeDocument/2006/relationships/oleObject" Target="../embeddings/oleObject248.bin"/><Relationship Id="rId9" Type="http://schemas.openxmlformats.org/officeDocument/2006/relationships/image" Target="../media/image587.wmf"/><Relationship Id="rId14" Type="http://schemas.openxmlformats.org/officeDocument/2006/relationships/oleObject" Target="../embeddings/oleObject253.bin"/></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044.xml"/><Relationship Id="rId5" Type="http://schemas.openxmlformats.org/officeDocument/2006/relationships/image" Target="../media/image596.png"/><Relationship Id="rId4" Type="http://schemas.openxmlformats.org/officeDocument/2006/relationships/image" Target="../media/image595.png"/></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2.xml"/><Relationship Id="rId1" Type="http://schemas.openxmlformats.org/officeDocument/2006/relationships/tags" Target="../tags/tag1045.xml"/><Relationship Id="rId4" Type="http://schemas.openxmlformats.org/officeDocument/2006/relationships/image" Target="../media/image597.png"/></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1.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999.xml.rels><?xml version="1.0" encoding="UTF-8" standalone="yes"?>
<Relationships xmlns="http://schemas.openxmlformats.org/package/2006/relationships"><Relationship Id="rId8" Type="http://schemas.openxmlformats.org/officeDocument/2006/relationships/oleObject" Target="../embeddings/oleObject258.bin"/><Relationship Id="rId13" Type="http://schemas.openxmlformats.org/officeDocument/2006/relationships/image" Target="../media/image585.wmf"/><Relationship Id="rId3" Type="http://schemas.openxmlformats.org/officeDocument/2006/relationships/notesSlide" Target="../notesSlides/notesSlide998.xml"/><Relationship Id="rId7" Type="http://schemas.openxmlformats.org/officeDocument/2006/relationships/image" Target="../media/image599.wmf"/><Relationship Id="rId12" Type="http://schemas.openxmlformats.org/officeDocument/2006/relationships/oleObject" Target="../embeddings/oleObject260.bin"/><Relationship Id="rId2" Type="http://schemas.openxmlformats.org/officeDocument/2006/relationships/slideLayout" Target="../slideLayouts/slideLayout2.xml"/><Relationship Id="rId1" Type="http://schemas.openxmlformats.org/officeDocument/2006/relationships/tags" Target="../tags/tag1048.xml"/><Relationship Id="rId6" Type="http://schemas.openxmlformats.org/officeDocument/2006/relationships/oleObject" Target="../embeddings/oleObject257.bin"/><Relationship Id="rId11" Type="http://schemas.openxmlformats.org/officeDocument/2006/relationships/image" Target="../media/image601.wmf"/><Relationship Id="rId5" Type="http://schemas.openxmlformats.org/officeDocument/2006/relationships/image" Target="../media/image598.wmf"/><Relationship Id="rId10" Type="http://schemas.openxmlformats.org/officeDocument/2006/relationships/oleObject" Target="../embeddings/oleObject259.bin"/><Relationship Id="rId4" Type="http://schemas.openxmlformats.org/officeDocument/2006/relationships/oleObject" Target="../embeddings/oleObject256.bin"/><Relationship Id="rId9" Type="http://schemas.openxmlformats.org/officeDocument/2006/relationships/image" Target="../media/image60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04F0BB-03E8-47EB-821A-5390E88285A4}"/>
              </a:ext>
            </a:extLst>
          </p:cNvPr>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Minitab 18</a:t>
            </a:r>
          </a:p>
        </p:txBody>
      </p:sp>
      <p:pic>
        <p:nvPicPr>
          <p:cNvPr id="9" name="Picture 8">
            <a:extLst>
              <a:ext uri="{FF2B5EF4-FFF2-40B4-BE49-F238E27FC236}">
                <a16:creationId xmlns:a16="http://schemas.microsoft.com/office/drawing/2014/main" id="{09173564-ABF7-42C6-903F-499B04171C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1817" y="2880349"/>
            <a:ext cx="4724400" cy="1353117"/>
          </a:xfrm>
          <a:prstGeom prst="rect">
            <a:avLst/>
          </a:prstGeom>
        </p:spPr>
      </p:pic>
      <p:sp>
        <p:nvSpPr>
          <p:cNvPr id="2" name="Date Placeholder 1">
            <a:extLst>
              <a:ext uri="{FF2B5EF4-FFF2-40B4-BE49-F238E27FC236}">
                <a16:creationId xmlns:a16="http://schemas.microsoft.com/office/drawing/2014/main" id="{C1FE4989-AEA5-4114-83F4-4B3BE96E5155}"/>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753D9ACB-B75B-4296-8452-F9DAA4909805}"/>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A7D763B8-781F-45C3-8036-48EE3D4BC8D4}"/>
              </a:ext>
            </a:extLst>
          </p:cNvPr>
          <p:cNvSpPr>
            <a:spLocks noGrp="1"/>
          </p:cNvSpPr>
          <p:nvPr>
            <p:ph type="sldNum" sz="quarter" idx="4"/>
          </p:nvPr>
        </p:nvSpPr>
        <p:spPr/>
        <p:txBody>
          <a:bodyPr/>
          <a:lstStyle/>
          <a:p>
            <a:fld id="{28B83BC3-069B-46AF-A4E6-C99928E1A4FA}" type="slidenum">
              <a:rPr lang="en-US" smtClean="0"/>
              <a:pPr/>
              <a:t>1</a:t>
            </a:fld>
            <a:endParaRPr lang="en-US" dirty="0"/>
          </a:p>
        </p:txBody>
      </p:sp>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78883C7E-2E5E-4A1D-BA61-DC7B599025CA}"/>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B4EE4EBC-E93C-4D9D-B75A-D409D6A87121}"/>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EFC2F3D-23A2-4766-B0D3-F259B0476315}"/>
              </a:ext>
            </a:extLst>
          </p:cNvPr>
          <p:cNvSpPr>
            <a:spLocks noGrp="1"/>
          </p:cNvSpPr>
          <p:nvPr>
            <p:ph type="sldNum" sz="quarter" idx="4"/>
          </p:nvPr>
        </p:nvSpPr>
        <p:spPr/>
        <p:txBody>
          <a:bodyPr/>
          <a:lstStyle/>
          <a:p>
            <a:fld id="{28B83BC3-069B-46AF-A4E6-C99928E1A4FA}" type="slidenum">
              <a:rPr lang="en-US" smtClean="0"/>
              <a:pPr/>
              <a:t>10</a:t>
            </a:fld>
            <a:endParaRPr lang="en-US" dirty="0"/>
          </a:p>
        </p:txBody>
      </p:sp>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10274D42-CB83-4A15-9CE6-135B3214BE1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E4A3D860-EAF8-4F0E-8729-A49C0EEDB2C9}"/>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DECE1E1-65FB-4DBE-8428-88F0DB78B769}"/>
              </a:ext>
            </a:extLst>
          </p:cNvPr>
          <p:cNvSpPr>
            <a:spLocks noGrp="1"/>
          </p:cNvSpPr>
          <p:nvPr>
            <p:ph type="sldNum" sz="quarter" idx="4"/>
          </p:nvPr>
        </p:nvSpPr>
        <p:spPr/>
        <p:txBody>
          <a:bodyPr/>
          <a:lstStyle/>
          <a:p>
            <a:fld id="{28B83BC3-069B-46AF-A4E6-C99928E1A4FA}" type="slidenum">
              <a:rPr lang="en-US" smtClean="0"/>
              <a:pPr/>
              <a:t>100</a:t>
            </a:fld>
            <a:endParaRPr lang="en-US" dirty="0"/>
          </a:p>
        </p:txBody>
      </p:sp>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3" name="Content Placeholder 2"/>
          <p:cNvSpPr>
            <a:spLocks noGrp="1"/>
          </p:cNvSpPr>
          <p:nvPr>
            <p:ph idx="1"/>
          </p:nvPr>
        </p:nvSpPr>
        <p:spPr/>
        <p:txBody>
          <a:bodyPr/>
          <a:lstStyle/>
          <a:p>
            <a:r>
              <a:rPr lang="en-US" dirty="0"/>
              <a:t>Data File: “EWMA” tab in “Sample Data.xlsx”</a:t>
            </a:r>
          </a:p>
          <a:p>
            <a:r>
              <a:rPr lang="en-US" dirty="0"/>
              <a:t>Steps in Minitab to plot EWMA charts</a:t>
            </a:r>
          </a:p>
          <a:p>
            <a:pPr marL="1234440" lvl="2" indent="-457200">
              <a:buFont typeface="+mj-lt"/>
              <a:buAutoNum type="arabicPeriod"/>
            </a:pPr>
            <a:r>
              <a:rPr lang="en-US" dirty="0"/>
              <a:t>Click Stat → Control Charts → Time Weighted Charts → EWMA.</a:t>
            </a:r>
          </a:p>
          <a:p>
            <a:pPr marL="1234440" lvl="2" indent="-457200">
              <a:buFont typeface="+mj-lt"/>
              <a:buAutoNum type="arabicPeriod"/>
            </a:pPr>
            <a:r>
              <a:rPr lang="en-US" dirty="0"/>
              <a:t>A new window named “EWMA Chart” appears.</a:t>
            </a:r>
          </a:p>
          <a:p>
            <a:pPr marL="1234440" lvl="2" indent="-457200">
              <a:buFont typeface="+mj-lt"/>
              <a:buAutoNum type="arabicPeriod"/>
            </a:pPr>
            <a:r>
              <a:rPr lang="en-US" dirty="0"/>
              <a:t>Select “Gap” in the box below “All observations for a chart are in one column.”</a:t>
            </a:r>
          </a:p>
          <a:p>
            <a:pPr marL="1234440" lvl="2" indent="-457200">
              <a:buFont typeface="+mj-lt"/>
              <a:buAutoNum type="arabicPeriod"/>
            </a:pPr>
            <a:r>
              <a:rPr lang="en-US" dirty="0"/>
              <a:t>Select “Sample” as the “Subgroup sizes.”</a:t>
            </a:r>
          </a:p>
          <a:p>
            <a:pPr marL="1234440" lvl="2" indent="-457200">
              <a:buFont typeface="+mj-lt"/>
              <a:buAutoNum type="arabicPeriod"/>
            </a:pPr>
            <a:r>
              <a:rPr lang="en-US" dirty="0"/>
              <a:t>Enter “0.5” as “Weight of EWMA.”</a:t>
            </a:r>
          </a:p>
          <a:p>
            <a:pPr marL="1234440" lvl="2" indent="-457200">
              <a:buFont typeface="+mj-lt"/>
              <a:buAutoNum type="arabicPeriod"/>
            </a:pPr>
            <a:r>
              <a:rPr lang="en-US" dirty="0"/>
              <a:t>Click “OK.”</a:t>
            </a:r>
          </a:p>
          <a:p>
            <a:pPr marL="1234440" lvl="2" indent="-457200">
              <a:buFont typeface="+mj-lt"/>
              <a:buAutoNum type="arabicPeriod"/>
            </a:pPr>
            <a:r>
              <a:rPr lang="en-US" dirty="0"/>
              <a:t>The EWMA chart appears in the newly-generated window.</a:t>
            </a:r>
          </a:p>
          <a:p>
            <a:endParaRPr lang="en-US" dirty="0"/>
          </a:p>
          <a:p>
            <a:endParaRPr lang="en-US" dirty="0"/>
          </a:p>
        </p:txBody>
      </p:sp>
      <p:sp>
        <p:nvSpPr>
          <p:cNvPr id="4" name="Date Placeholder 3">
            <a:extLst>
              <a:ext uri="{FF2B5EF4-FFF2-40B4-BE49-F238E27FC236}">
                <a16:creationId xmlns:a16="http://schemas.microsoft.com/office/drawing/2014/main" id="{BA495DFC-2B22-4655-8EB0-FD922A5CDB3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66F5A68-9E93-4C3B-ACAE-DC9C6351D35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E99C81F-56A9-49B9-A3AE-EF9989212268}"/>
              </a:ext>
            </a:extLst>
          </p:cNvPr>
          <p:cNvSpPr>
            <a:spLocks noGrp="1"/>
          </p:cNvSpPr>
          <p:nvPr>
            <p:ph type="sldNum" sz="quarter" idx="4"/>
          </p:nvPr>
        </p:nvSpPr>
        <p:spPr/>
        <p:txBody>
          <a:bodyPr/>
          <a:lstStyle/>
          <a:p>
            <a:fld id="{28B83BC3-069B-46AF-A4E6-C99928E1A4FA}" type="slidenum">
              <a:rPr lang="en-US" smtClean="0"/>
              <a:pPr/>
              <a:t>1000</a:t>
            </a:fld>
            <a:endParaRPr lang="en-US" dirty="0"/>
          </a:p>
        </p:txBody>
      </p:sp>
    </p:spTree>
    <p:custDataLst>
      <p:tags r:id="rId1"/>
    </p:custDataLst>
    <p:extLst>
      <p:ext uri="{BB962C8B-B14F-4D97-AF65-F5344CB8AC3E}">
        <p14:creationId xmlns:p14="http://schemas.microsoft.com/office/powerpoint/2010/main" val="3065547562"/>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EWMA Chart</a:t>
            </a:r>
          </a:p>
        </p:txBody>
      </p:sp>
      <p:pic>
        <p:nvPicPr>
          <p:cNvPr id="8" name="Picture 7"/>
          <p:cNvPicPr>
            <a:picLocks noChangeAspect="1"/>
          </p:cNvPicPr>
          <p:nvPr/>
        </p:nvPicPr>
        <p:blipFill>
          <a:blip r:embed="rId4"/>
          <a:stretch>
            <a:fillRect/>
          </a:stretch>
        </p:blipFill>
        <p:spPr>
          <a:xfrm>
            <a:off x="2032000" y="1371600"/>
            <a:ext cx="7315200" cy="4839285"/>
          </a:xfrm>
          <a:prstGeom prst="rect">
            <a:avLst/>
          </a:prstGeom>
        </p:spPr>
      </p:pic>
      <p:sp>
        <p:nvSpPr>
          <p:cNvPr id="3" name="Date Placeholder 2">
            <a:extLst>
              <a:ext uri="{FF2B5EF4-FFF2-40B4-BE49-F238E27FC236}">
                <a16:creationId xmlns:a16="http://schemas.microsoft.com/office/drawing/2014/main" id="{740F532D-7085-4F03-A8E8-5A5B72238BA4}"/>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404044F-5F0A-4A25-8552-39CCFE5A801D}"/>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6FC3E72-0235-462F-A773-06A55BF83529}"/>
              </a:ext>
            </a:extLst>
          </p:cNvPr>
          <p:cNvSpPr>
            <a:spLocks noGrp="1"/>
          </p:cNvSpPr>
          <p:nvPr>
            <p:ph type="sldNum" sz="quarter" idx="4"/>
          </p:nvPr>
        </p:nvSpPr>
        <p:spPr/>
        <p:txBody>
          <a:bodyPr/>
          <a:lstStyle/>
          <a:p>
            <a:fld id="{28B83BC3-069B-46AF-A4E6-C99928E1A4FA}" type="slidenum">
              <a:rPr lang="en-US" smtClean="0"/>
              <a:pPr/>
              <a:t>1001</a:t>
            </a:fld>
            <a:endParaRPr lang="en-US" dirty="0"/>
          </a:p>
        </p:txBody>
      </p:sp>
    </p:spTree>
    <p:custDataLst>
      <p:tags r:id="rId1"/>
    </p:custDataLst>
    <p:extLst>
      <p:ext uri="{BB962C8B-B14F-4D97-AF65-F5344CB8AC3E}">
        <p14:creationId xmlns:p14="http://schemas.microsoft.com/office/powerpoint/2010/main" val="1570585337"/>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5" name="Content Placeholder 4"/>
          <p:cNvSpPr>
            <a:spLocks noGrp="1"/>
          </p:cNvSpPr>
          <p:nvPr>
            <p:ph idx="1"/>
          </p:nvPr>
        </p:nvSpPr>
        <p:spPr>
          <a:xfrm>
            <a:off x="609600" y="1143000"/>
            <a:ext cx="4572000" cy="5486400"/>
          </a:xfrm>
        </p:spPr>
        <p:txBody>
          <a:bodyPr/>
          <a:lstStyle/>
          <a:p>
            <a:r>
              <a:rPr lang="en-US" b="1" dirty="0"/>
              <a:t>EWMA Chart Interpretation:</a:t>
            </a:r>
          </a:p>
          <a:p>
            <a:endParaRPr lang="en-US" b="1" dirty="0"/>
          </a:p>
          <a:p>
            <a:pPr lvl="1"/>
            <a:r>
              <a:rPr lang="en-US" dirty="0"/>
              <a:t>One data point falls beyond the upper control limit and we conclude that the process is out of control.</a:t>
            </a:r>
          </a:p>
          <a:p>
            <a:endParaRPr lang="en-US" dirty="0"/>
          </a:p>
          <a:p>
            <a:pPr lvl="1"/>
            <a:r>
              <a:rPr lang="en-US" dirty="0"/>
              <a:t>Further investigation is needed to discover the root cause for the outlier.</a:t>
            </a:r>
          </a:p>
          <a:p>
            <a:endParaRPr lang="en-US" dirty="0"/>
          </a:p>
        </p:txBody>
      </p:sp>
      <p:pic>
        <p:nvPicPr>
          <p:cNvPr id="14" name="Picture 13"/>
          <p:cNvPicPr>
            <a:picLocks noChangeAspect="1"/>
          </p:cNvPicPr>
          <p:nvPr/>
        </p:nvPicPr>
        <p:blipFill>
          <a:blip r:embed="rId4"/>
          <a:stretch>
            <a:fillRect/>
          </a:stretch>
        </p:blipFill>
        <p:spPr>
          <a:xfrm>
            <a:off x="5181600" y="1143000"/>
            <a:ext cx="5903205" cy="4198056"/>
          </a:xfrm>
          <a:prstGeom prst="rect">
            <a:avLst/>
          </a:prstGeom>
        </p:spPr>
      </p:pic>
      <p:sp>
        <p:nvSpPr>
          <p:cNvPr id="3" name="Date Placeholder 2">
            <a:extLst>
              <a:ext uri="{FF2B5EF4-FFF2-40B4-BE49-F238E27FC236}">
                <a16:creationId xmlns:a16="http://schemas.microsoft.com/office/drawing/2014/main" id="{D32E1B66-12E2-4CEC-908E-E6703247A690}"/>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8B74546-B51C-4A58-A613-02BAB47211C0}"/>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E37C9BE9-85B3-4A41-AF6F-1D39D6EBEDE0}"/>
              </a:ext>
            </a:extLst>
          </p:cNvPr>
          <p:cNvSpPr>
            <a:spLocks noGrp="1"/>
          </p:cNvSpPr>
          <p:nvPr>
            <p:ph type="sldNum" sz="quarter" idx="4"/>
          </p:nvPr>
        </p:nvSpPr>
        <p:spPr/>
        <p:txBody>
          <a:bodyPr/>
          <a:lstStyle/>
          <a:p>
            <a:fld id="{28B83BC3-069B-46AF-A4E6-C99928E1A4FA}" type="slidenum">
              <a:rPr lang="en-US" smtClean="0"/>
              <a:pPr/>
              <a:t>1002</a:t>
            </a:fld>
            <a:endParaRPr lang="en-US" dirty="0"/>
          </a:p>
        </p:txBody>
      </p:sp>
    </p:spTree>
    <p:custDataLst>
      <p:tags r:id="rId1"/>
    </p:custDataLst>
    <p:extLst>
      <p:ext uri="{BB962C8B-B14F-4D97-AF65-F5344CB8AC3E}">
        <p14:creationId xmlns:p14="http://schemas.microsoft.com/office/powerpoint/2010/main" val="2114154121"/>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3" name="Date Placeholder 2">
            <a:extLst>
              <a:ext uri="{FF2B5EF4-FFF2-40B4-BE49-F238E27FC236}">
                <a16:creationId xmlns:a16="http://schemas.microsoft.com/office/drawing/2014/main" id="{3CC3B1C8-E8E8-4CFC-8298-43BCBA5149F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06E79B00-4B98-4BDF-A0ED-6B2389C08AE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04C6D05-50F6-4230-B173-DB679E0110AD}"/>
              </a:ext>
            </a:extLst>
          </p:cNvPr>
          <p:cNvSpPr>
            <a:spLocks noGrp="1"/>
          </p:cNvSpPr>
          <p:nvPr>
            <p:ph type="sldNum" sz="quarter" idx="4"/>
          </p:nvPr>
        </p:nvSpPr>
        <p:spPr/>
        <p:txBody>
          <a:bodyPr/>
          <a:lstStyle/>
          <a:p>
            <a:fld id="{28B83BC3-069B-46AF-A4E6-C99928E1A4FA}" type="slidenum">
              <a:rPr lang="en-US" smtClean="0"/>
              <a:pPr/>
              <a:t>1003</a:t>
            </a:fld>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4" name="Date Placeholder 3">
            <a:extLst>
              <a:ext uri="{FF2B5EF4-FFF2-40B4-BE49-F238E27FC236}">
                <a16:creationId xmlns:a16="http://schemas.microsoft.com/office/drawing/2014/main" id="{670333E2-AE1D-4CA2-988F-06C34A4FC6D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2559C32-082D-4D58-BF1F-ABD5E603847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7303DB1-D83F-432B-B5DB-E62350AC723D}"/>
              </a:ext>
            </a:extLst>
          </p:cNvPr>
          <p:cNvSpPr>
            <a:spLocks noGrp="1"/>
          </p:cNvSpPr>
          <p:nvPr>
            <p:ph type="sldNum" sz="quarter" idx="4"/>
          </p:nvPr>
        </p:nvSpPr>
        <p:spPr/>
        <p:txBody>
          <a:bodyPr/>
          <a:lstStyle/>
          <a:p>
            <a:fld id="{28B83BC3-069B-46AF-A4E6-C99928E1A4FA}" type="slidenum">
              <a:rPr lang="en-US" smtClean="0"/>
              <a:pPr/>
              <a:t>1004</a:t>
            </a:fld>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4" name="Date Placeholder 3">
            <a:extLst>
              <a:ext uri="{FF2B5EF4-FFF2-40B4-BE49-F238E27FC236}">
                <a16:creationId xmlns:a16="http://schemas.microsoft.com/office/drawing/2014/main" id="{FF0A60FA-3E8A-47B8-B399-78DCF8AAC66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0F230FE-73C8-42FE-81F0-FADD6D3897A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873416C-7E66-4B7C-9A0A-0E6AD8525A78}"/>
              </a:ext>
            </a:extLst>
          </p:cNvPr>
          <p:cNvSpPr>
            <a:spLocks noGrp="1"/>
          </p:cNvSpPr>
          <p:nvPr>
            <p:ph type="sldNum" sz="quarter" idx="4"/>
          </p:nvPr>
        </p:nvSpPr>
        <p:spPr/>
        <p:txBody>
          <a:bodyPr/>
          <a:lstStyle/>
          <a:p>
            <a:fld id="{28B83BC3-069B-46AF-A4E6-C99928E1A4FA}" type="slidenum">
              <a:rPr lang="en-US" smtClean="0"/>
              <a:pPr/>
              <a:t>1005</a:t>
            </a:fld>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4" name="Date Placeholder 3">
            <a:extLst>
              <a:ext uri="{FF2B5EF4-FFF2-40B4-BE49-F238E27FC236}">
                <a16:creationId xmlns:a16="http://schemas.microsoft.com/office/drawing/2014/main" id="{A6B8F054-541A-43DC-8FBA-8E6CFCB8DBC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493FE3A-0AE8-432D-A192-AA763D68133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5794403-27EA-4023-836F-CF2ADFC34FC1}"/>
              </a:ext>
            </a:extLst>
          </p:cNvPr>
          <p:cNvSpPr>
            <a:spLocks noGrp="1"/>
          </p:cNvSpPr>
          <p:nvPr>
            <p:ph type="sldNum" sz="quarter" idx="4"/>
          </p:nvPr>
        </p:nvSpPr>
        <p:spPr/>
        <p:txBody>
          <a:bodyPr/>
          <a:lstStyle/>
          <a:p>
            <a:fld id="{28B83BC3-069B-46AF-A4E6-C99928E1A4FA}" type="slidenum">
              <a:rPr lang="en-US" smtClean="0"/>
              <a:pPr/>
              <a:t>1006</a:t>
            </a:fld>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4" name="Date Placeholder 3">
            <a:extLst>
              <a:ext uri="{FF2B5EF4-FFF2-40B4-BE49-F238E27FC236}">
                <a16:creationId xmlns:a16="http://schemas.microsoft.com/office/drawing/2014/main" id="{E07867A8-FB73-4C89-A3E9-68623A1FE96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98869C1-6717-4B0D-9C17-F0B59616783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C8B5BA6-C1BD-4285-BEBC-6CD9C9708D5A}"/>
              </a:ext>
            </a:extLst>
          </p:cNvPr>
          <p:cNvSpPr>
            <a:spLocks noGrp="1"/>
          </p:cNvSpPr>
          <p:nvPr>
            <p:ph type="sldNum" sz="quarter" idx="4"/>
          </p:nvPr>
        </p:nvSpPr>
        <p:spPr/>
        <p:txBody>
          <a:bodyPr/>
          <a:lstStyle/>
          <a:p>
            <a:fld id="{28B83BC3-069B-46AF-A4E6-C99928E1A4FA}" type="slidenum">
              <a:rPr lang="en-US" smtClean="0"/>
              <a:pPr/>
              <a:t>1007</a:t>
            </a:fld>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4" name="Date Placeholder 3">
            <a:extLst>
              <a:ext uri="{FF2B5EF4-FFF2-40B4-BE49-F238E27FC236}">
                <a16:creationId xmlns:a16="http://schemas.microsoft.com/office/drawing/2014/main" id="{91622B26-A563-4F2E-8DC2-135320EBD74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FCD7B84-244C-4F08-85B6-21052835F78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4D86D52-FA8F-41F0-A5F8-CDC2A91B38F1}"/>
              </a:ext>
            </a:extLst>
          </p:cNvPr>
          <p:cNvSpPr>
            <a:spLocks noGrp="1"/>
          </p:cNvSpPr>
          <p:nvPr>
            <p:ph type="sldNum" sz="quarter" idx="4"/>
          </p:nvPr>
        </p:nvSpPr>
        <p:spPr/>
        <p:txBody>
          <a:bodyPr/>
          <a:lstStyle/>
          <a:p>
            <a:fld id="{28B83BC3-069B-46AF-A4E6-C99928E1A4FA}" type="slidenum">
              <a:rPr lang="en-US" smtClean="0"/>
              <a:pPr/>
              <a:t>1008</a:t>
            </a:fld>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3" name="Date Placeholder 2">
            <a:extLst>
              <a:ext uri="{FF2B5EF4-FFF2-40B4-BE49-F238E27FC236}">
                <a16:creationId xmlns:a16="http://schemas.microsoft.com/office/drawing/2014/main" id="{B7DEA85A-8588-4855-9BE3-0F907FA9C96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70990516-B3A4-42DA-B57D-A540DA3857E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3D0CC143-9BFF-4165-8CED-214D2DCF31E8}"/>
              </a:ext>
            </a:extLst>
          </p:cNvPr>
          <p:cNvSpPr>
            <a:spLocks noGrp="1"/>
          </p:cNvSpPr>
          <p:nvPr>
            <p:ph type="sldNum" sz="quarter" idx="4"/>
          </p:nvPr>
        </p:nvSpPr>
        <p:spPr/>
        <p:txBody>
          <a:bodyPr/>
          <a:lstStyle/>
          <a:p>
            <a:fld id="{28B83BC3-069B-46AF-A4E6-C99928E1A4FA}" type="slidenum">
              <a:rPr lang="en-US" smtClean="0"/>
              <a:pPr/>
              <a:t>1009</a:t>
            </a:fld>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7" name="Date Placeholder 6">
            <a:extLst>
              <a:ext uri="{FF2B5EF4-FFF2-40B4-BE49-F238E27FC236}">
                <a16:creationId xmlns:a16="http://schemas.microsoft.com/office/drawing/2014/main" id="{984DF94C-3085-47A0-9E8D-2A72650A274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3A232721-A28B-4280-AFE7-1B49B179A74D}"/>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B9FCFA03-F71F-4384-A40E-5EE116C17571}"/>
              </a:ext>
            </a:extLst>
          </p:cNvPr>
          <p:cNvSpPr>
            <a:spLocks noGrp="1"/>
          </p:cNvSpPr>
          <p:nvPr>
            <p:ph type="sldNum" sz="quarter" idx="4"/>
          </p:nvPr>
        </p:nvSpPr>
        <p:spPr/>
        <p:txBody>
          <a:bodyPr/>
          <a:lstStyle/>
          <a:p>
            <a:fld id="{28B83BC3-069B-46AF-A4E6-C99928E1A4FA}" type="slidenum">
              <a:rPr lang="en-US" smtClean="0"/>
              <a:pPr/>
              <a:t>101</a:t>
            </a:fld>
            <a:endParaRPr lang="en-US"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49F6B8AA-FA06-406C-9818-2D1F48696EF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ACED6EC-8F1A-4028-8A99-06397EC22EAB}"/>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22F51240-E60C-4E55-A7B5-D18CDCE90977}"/>
              </a:ext>
            </a:extLst>
          </p:cNvPr>
          <p:cNvSpPr>
            <a:spLocks noGrp="1"/>
          </p:cNvSpPr>
          <p:nvPr>
            <p:ph type="sldNum" sz="quarter" idx="4"/>
          </p:nvPr>
        </p:nvSpPr>
        <p:spPr/>
        <p:txBody>
          <a:bodyPr/>
          <a:lstStyle/>
          <a:p>
            <a:fld id="{28B83BC3-069B-46AF-A4E6-C99928E1A4FA}" type="slidenum">
              <a:rPr lang="en-US" smtClean="0"/>
              <a:pPr/>
              <a:t>1010</a:t>
            </a:fld>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7D5D2975-DAF5-4337-9B69-E2D5F4A63EAC}"/>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9B0676F-E866-4B04-BA08-6524D09560E3}"/>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1C663BE-2378-46E3-B184-13670F769388}"/>
              </a:ext>
            </a:extLst>
          </p:cNvPr>
          <p:cNvSpPr>
            <a:spLocks noGrp="1"/>
          </p:cNvSpPr>
          <p:nvPr>
            <p:ph type="sldNum" sz="quarter" idx="4"/>
          </p:nvPr>
        </p:nvSpPr>
        <p:spPr/>
        <p:txBody>
          <a:bodyPr/>
          <a:lstStyle/>
          <a:p>
            <a:fld id="{28B83BC3-069B-46AF-A4E6-C99928E1A4FA}" type="slidenum">
              <a:rPr lang="en-US" smtClean="0"/>
              <a:pPr/>
              <a:t>1011</a:t>
            </a:fld>
            <a:endParaRPr lang="en-US" dirty="0"/>
          </a:p>
        </p:txBody>
      </p:sp>
    </p:spTree>
    <p:custDataLst>
      <p:tags r:id="rId1"/>
    </p:custDataLst>
    <p:extLst>
      <p:ext uri="{BB962C8B-B14F-4D97-AF65-F5344CB8AC3E}">
        <p14:creationId xmlns:p14="http://schemas.microsoft.com/office/powerpoint/2010/main" val="3174867406"/>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4" name="Date Placeholder 3">
            <a:extLst>
              <a:ext uri="{FF2B5EF4-FFF2-40B4-BE49-F238E27FC236}">
                <a16:creationId xmlns:a16="http://schemas.microsoft.com/office/drawing/2014/main" id="{89B555B8-D911-4A60-AEFD-2078FE5BC53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53E903C-8389-4C7D-A189-223F22F0AFF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BE231DD-761F-4CBF-AAB6-0274FE90880F}"/>
              </a:ext>
            </a:extLst>
          </p:cNvPr>
          <p:cNvSpPr>
            <a:spLocks noGrp="1"/>
          </p:cNvSpPr>
          <p:nvPr>
            <p:ph type="sldNum" sz="quarter" idx="4"/>
          </p:nvPr>
        </p:nvSpPr>
        <p:spPr/>
        <p:txBody>
          <a:bodyPr/>
          <a:lstStyle/>
          <a:p>
            <a:fld id="{28B83BC3-069B-46AF-A4E6-C99928E1A4FA}" type="slidenum">
              <a:rPr lang="en-US" smtClean="0"/>
              <a:pPr/>
              <a:t>1012</a:t>
            </a:fld>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4" name="Date Placeholder 3">
            <a:extLst>
              <a:ext uri="{FF2B5EF4-FFF2-40B4-BE49-F238E27FC236}">
                <a16:creationId xmlns:a16="http://schemas.microsoft.com/office/drawing/2014/main" id="{6AC6C8BB-A60C-4E70-9E66-7835E37431D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D9B49E3-71F1-424C-A450-A58EB3BAE65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13A3CA8-7406-4D45-A766-B4BC8FD96302}"/>
              </a:ext>
            </a:extLst>
          </p:cNvPr>
          <p:cNvSpPr>
            <a:spLocks noGrp="1"/>
          </p:cNvSpPr>
          <p:nvPr>
            <p:ph type="sldNum" sz="quarter" idx="4"/>
          </p:nvPr>
        </p:nvSpPr>
        <p:spPr/>
        <p:txBody>
          <a:bodyPr/>
          <a:lstStyle/>
          <a:p>
            <a:fld id="{28B83BC3-069B-46AF-A4E6-C99928E1A4FA}" type="slidenum">
              <a:rPr lang="en-US" smtClean="0"/>
              <a:pPr/>
              <a:t>1013</a:t>
            </a:fld>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
        <p:nvSpPr>
          <p:cNvPr id="4" name="Date Placeholder 3">
            <a:extLst>
              <a:ext uri="{FF2B5EF4-FFF2-40B4-BE49-F238E27FC236}">
                <a16:creationId xmlns:a16="http://schemas.microsoft.com/office/drawing/2014/main" id="{E7627049-75F8-4BE7-ABDB-3BA683F497D2}"/>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D2A9C485-9410-45FF-B1FD-F4503C7A67D6}"/>
              </a:ext>
            </a:extLst>
          </p:cNvPr>
          <p:cNvSpPr>
            <a:spLocks noGrp="1"/>
          </p:cNvSpPr>
          <p:nvPr>
            <p:ph type="ftr" sz="quarter" idx="3"/>
          </p:nvPr>
        </p:nvSpPr>
        <p:spPr/>
        <p:txBody>
          <a:bodyPr/>
          <a:lstStyle/>
          <a:p>
            <a:r>
              <a:rPr lang="en-US"/>
              <a:t>© Grand Valley Sate University</a:t>
            </a:r>
            <a:endParaRPr lang="en-US" sz="1600" dirty="0"/>
          </a:p>
        </p:txBody>
      </p:sp>
      <p:sp>
        <p:nvSpPr>
          <p:cNvPr id="20" name="Slide Number Placeholder 19">
            <a:extLst>
              <a:ext uri="{FF2B5EF4-FFF2-40B4-BE49-F238E27FC236}">
                <a16:creationId xmlns:a16="http://schemas.microsoft.com/office/drawing/2014/main" id="{F6A4ED2B-984D-4081-A6D2-A8635432C9E5}"/>
              </a:ext>
            </a:extLst>
          </p:cNvPr>
          <p:cNvSpPr>
            <a:spLocks noGrp="1"/>
          </p:cNvSpPr>
          <p:nvPr>
            <p:ph type="sldNum" sz="quarter" idx="4"/>
          </p:nvPr>
        </p:nvSpPr>
        <p:spPr/>
        <p:txBody>
          <a:bodyPr/>
          <a:lstStyle/>
          <a:p>
            <a:fld id="{28B83BC3-069B-46AF-A4E6-C99928E1A4FA}" type="slidenum">
              <a:rPr lang="en-US" smtClean="0"/>
              <a:pPr/>
              <a:t>1014</a:t>
            </a:fld>
            <a:endParaRPr lang="en-US" dirty="0"/>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4" name="Date Placeholder 3">
            <a:extLst>
              <a:ext uri="{FF2B5EF4-FFF2-40B4-BE49-F238E27FC236}">
                <a16:creationId xmlns:a16="http://schemas.microsoft.com/office/drawing/2014/main" id="{3A05A791-FEAC-4682-AE88-6A6954E6B91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37D23CD-641B-4827-88BF-1232A543FB1A}"/>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8E5339F8-E1F4-40AE-8906-E5F9B29246B1}"/>
              </a:ext>
            </a:extLst>
          </p:cNvPr>
          <p:cNvSpPr>
            <a:spLocks noGrp="1"/>
          </p:cNvSpPr>
          <p:nvPr>
            <p:ph type="sldNum" sz="quarter" idx="4"/>
          </p:nvPr>
        </p:nvSpPr>
        <p:spPr/>
        <p:txBody>
          <a:bodyPr/>
          <a:lstStyle/>
          <a:p>
            <a:fld id="{28B83BC3-069B-46AF-A4E6-C99928E1A4FA}" type="slidenum">
              <a:rPr lang="en-US" smtClean="0"/>
              <a:pPr/>
              <a:t>1015</a:t>
            </a:fld>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4" name="Date Placeholder 3">
            <a:extLst>
              <a:ext uri="{FF2B5EF4-FFF2-40B4-BE49-F238E27FC236}">
                <a16:creationId xmlns:a16="http://schemas.microsoft.com/office/drawing/2014/main" id="{64674273-2852-4D00-9750-158E3735459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E305B76-CDD4-4389-A71F-EDE7359CFA87}"/>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219DC9EE-4F85-4E35-85ED-964A4EB2A2D8}"/>
              </a:ext>
            </a:extLst>
          </p:cNvPr>
          <p:cNvSpPr>
            <a:spLocks noGrp="1"/>
          </p:cNvSpPr>
          <p:nvPr>
            <p:ph type="sldNum" sz="quarter" idx="4"/>
          </p:nvPr>
        </p:nvSpPr>
        <p:spPr/>
        <p:txBody>
          <a:bodyPr/>
          <a:lstStyle/>
          <a:p>
            <a:fld id="{28B83BC3-069B-46AF-A4E6-C99928E1A4FA}" type="slidenum">
              <a:rPr lang="en-US" smtClean="0"/>
              <a:pPr/>
              <a:t>1016</a:t>
            </a:fld>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B5DF4E47-0C46-4F48-B26B-E54F815F548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3775CF6-0FB3-4FFB-87A8-8E56F650D4BD}"/>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A6BBD290-7FE2-4429-8B41-F6B6727E3CEB}"/>
              </a:ext>
            </a:extLst>
          </p:cNvPr>
          <p:cNvSpPr>
            <a:spLocks noGrp="1"/>
          </p:cNvSpPr>
          <p:nvPr>
            <p:ph type="sldNum" sz="quarter" idx="4"/>
          </p:nvPr>
        </p:nvSpPr>
        <p:spPr/>
        <p:txBody>
          <a:bodyPr/>
          <a:lstStyle/>
          <a:p>
            <a:fld id="{28B83BC3-069B-46AF-A4E6-C99928E1A4FA}" type="slidenum">
              <a:rPr lang="en-US" smtClean="0"/>
              <a:pPr/>
              <a:t>1017</a:t>
            </a:fld>
            <a:endParaRPr lang="en-US" dirty="0"/>
          </a:p>
        </p:txBody>
      </p:sp>
    </p:spTree>
    <p:custDataLst>
      <p:tags r:id="rId1"/>
    </p:custDataLst>
    <p:extLst>
      <p:ext uri="{BB962C8B-B14F-4D97-AF65-F5344CB8AC3E}">
        <p14:creationId xmlns:p14="http://schemas.microsoft.com/office/powerpoint/2010/main" val="1470735813"/>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57359195-2F2B-409D-A438-8918B4C323B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BDC48E5-08EC-47A2-8AA0-1AF068EC8E3E}"/>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4B6747D9-B236-40EB-B692-A226054A68CC}"/>
              </a:ext>
            </a:extLst>
          </p:cNvPr>
          <p:cNvSpPr>
            <a:spLocks noGrp="1"/>
          </p:cNvSpPr>
          <p:nvPr>
            <p:ph type="sldNum" sz="quarter" idx="4"/>
          </p:nvPr>
        </p:nvSpPr>
        <p:spPr/>
        <p:txBody>
          <a:bodyPr/>
          <a:lstStyle/>
          <a:p>
            <a:fld id="{28B83BC3-069B-46AF-A4E6-C99928E1A4FA}" type="slidenum">
              <a:rPr lang="en-US" smtClean="0"/>
              <a:pPr/>
              <a:t>1018</a:t>
            </a:fld>
            <a:endParaRPr lang="en-US" dirty="0"/>
          </a:p>
        </p:txBody>
      </p:sp>
    </p:spTree>
    <p:custDataLst>
      <p:tags r:id="rId1"/>
    </p:custDataLst>
    <p:extLst>
      <p:ext uri="{BB962C8B-B14F-4D97-AF65-F5344CB8AC3E}">
        <p14:creationId xmlns:p14="http://schemas.microsoft.com/office/powerpoint/2010/main" val="1159495416"/>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5A7E1A05-E0B4-452F-B5E0-C44BE145B31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BC66264-B672-4EC7-A890-920C74D35F59}"/>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34AA06F4-F6FA-4E30-A544-88B8DC1BAB58}"/>
              </a:ext>
            </a:extLst>
          </p:cNvPr>
          <p:cNvSpPr>
            <a:spLocks noGrp="1"/>
          </p:cNvSpPr>
          <p:nvPr>
            <p:ph type="sldNum" sz="quarter" idx="4"/>
          </p:nvPr>
        </p:nvSpPr>
        <p:spPr/>
        <p:txBody>
          <a:bodyPr/>
          <a:lstStyle/>
          <a:p>
            <a:fld id="{28B83BC3-069B-46AF-A4E6-C99928E1A4FA}" type="slidenum">
              <a:rPr lang="en-US" smtClean="0"/>
              <a:pPr/>
              <a:t>1019</a:t>
            </a:fld>
            <a:endParaRPr lang="en-US" dirty="0"/>
          </a:p>
        </p:txBody>
      </p:sp>
    </p:spTree>
    <p:custDataLst>
      <p:tags r:id="rId1"/>
    </p:custDataLst>
    <p:extLst>
      <p:ext uri="{BB962C8B-B14F-4D97-AF65-F5344CB8AC3E}">
        <p14:creationId xmlns:p14="http://schemas.microsoft.com/office/powerpoint/2010/main" val="25117538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872DA285-ED27-40BB-87AC-3FDE7348F54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3F9E043E-C774-4DB0-92AD-2C6475600B90}"/>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2CA72A6-C278-40EF-9DBC-1DC253282723}"/>
              </a:ext>
            </a:extLst>
          </p:cNvPr>
          <p:cNvSpPr>
            <a:spLocks noGrp="1"/>
          </p:cNvSpPr>
          <p:nvPr>
            <p:ph type="sldNum" sz="quarter" idx="4"/>
          </p:nvPr>
        </p:nvSpPr>
        <p:spPr/>
        <p:txBody>
          <a:bodyPr/>
          <a:lstStyle/>
          <a:p>
            <a:fld id="{28B83BC3-069B-46AF-A4E6-C99928E1A4FA}" type="slidenum">
              <a:rPr lang="en-US" smtClean="0"/>
              <a:pPr/>
              <a:t>102</a:t>
            </a:fld>
            <a:endParaRPr lang="en-US" dirty="0"/>
          </a:p>
        </p:txBody>
      </p:sp>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7311D68B-13A1-4D88-AF4F-5F25F114D77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3822A76-84E6-447B-A9AB-471A82D8BD50}"/>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5B9A2DDE-33AF-44AA-91FE-B1880346AB6F}"/>
              </a:ext>
            </a:extLst>
          </p:cNvPr>
          <p:cNvSpPr>
            <a:spLocks noGrp="1"/>
          </p:cNvSpPr>
          <p:nvPr>
            <p:ph type="sldNum" sz="quarter" idx="4"/>
          </p:nvPr>
        </p:nvSpPr>
        <p:spPr/>
        <p:txBody>
          <a:bodyPr/>
          <a:lstStyle/>
          <a:p>
            <a:fld id="{28B83BC3-069B-46AF-A4E6-C99928E1A4FA}" type="slidenum">
              <a:rPr lang="en-US" smtClean="0"/>
              <a:pPr/>
              <a:t>1020</a:t>
            </a:fld>
            <a:endParaRPr lang="en-US" dirty="0"/>
          </a:p>
        </p:txBody>
      </p:sp>
    </p:spTree>
    <p:custDataLst>
      <p:tags r:id="rId1"/>
    </p:custDataLst>
    <p:extLst>
      <p:ext uri="{BB962C8B-B14F-4D97-AF65-F5344CB8AC3E}">
        <p14:creationId xmlns:p14="http://schemas.microsoft.com/office/powerpoint/2010/main" val="2049767470"/>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4246AD90-C993-4FDA-8AA8-7F0C4AB493B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6C989C6-58E0-45A8-9514-9C88BF4DC6C4}"/>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014B79CB-3D22-496C-B38F-E53CA61FB334}"/>
              </a:ext>
            </a:extLst>
          </p:cNvPr>
          <p:cNvSpPr>
            <a:spLocks noGrp="1"/>
          </p:cNvSpPr>
          <p:nvPr>
            <p:ph type="sldNum" sz="quarter" idx="4"/>
          </p:nvPr>
        </p:nvSpPr>
        <p:spPr/>
        <p:txBody>
          <a:bodyPr/>
          <a:lstStyle/>
          <a:p>
            <a:fld id="{28B83BC3-069B-46AF-A4E6-C99928E1A4FA}" type="slidenum">
              <a:rPr lang="en-US" smtClean="0"/>
              <a:pPr/>
              <a:t>1021</a:t>
            </a:fld>
            <a:endParaRPr lang="en-US" dirty="0"/>
          </a:p>
        </p:txBody>
      </p:sp>
    </p:spTree>
    <p:custDataLst>
      <p:tags r:id="rId1"/>
    </p:custDataLst>
    <p:extLst>
      <p:ext uri="{BB962C8B-B14F-4D97-AF65-F5344CB8AC3E}">
        <p14:creationId xmlns:p14="http://schemas.microsoft.com/office/powerpoint/2010/main" val="176818917"/>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5A1C9D6B-00B0-46A2-8712-DA09DE712B3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9216350-A68C-4976-BC32-6BA1DBE4BE69}"/>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F26D33EA-20A2-4AAF-ABBF-0FFB833F5279}"/>
              </a:ext>
            </a:extLst>
          </p:cNvPr>
          <p:cNvSpPr>
            <a:spLocks noGrp="1"/>
          </p:cNvSpPr>
          <p:nvPr>
            <p:ph type="sldNum" sz="quarter" idx="4"/>
          </p:nvPr>
        </p:nvSpPr>
        <p:spPr/>
        <p:txBody>
          <a:bodyPr/>
          <a:lstStyle/>
          <a:p>
            <a:fld id="{28B83BC3-069B-46AF-A4E6-C99928E1A4FA}" type="slidenum">
              <a:rPr lang="en-US" smtClean="0"/>
              <a:pPr/>
              <a:t>1022</a:t>
            </a:fld>
            <a:endParaRPr lang="en-US" dirty="0"/>
          </a:p>
        </p:txBody>
      </p:sp>
    </p:spTree>
    <p:custDataLst>
      <p:tags r:id="rId1"/>
    </p:custDataLst>
    <p:extLst>
      <p:ext uri="{BB962C8B-B14F-4D97-AF65-F5344CB8AC3E}">
        <p14:creationId xmlns:p14="http://schemas.microsoft.com/office/powerpoint/2010/main" val="2957243826"/>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4" name="Date Placeholder 3">
            <a:extLst>
              <a:ext uri="{FF2B5EF4-FFF2-40B4-BE49-F238E27FC236}">
                <a16:creationId xmlns:a16="http://schemas.microsoft.com/office/drawing/2014/main" id="{1B73F4D7-2EE9-4529-8454-0CE47794084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06EE50E-86D3-4A0C-8290-697C6D75C16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71E6FA1-AFD7-4978-8416-8D636FF39D5F}"/>
              </a:ext>
            </a:extLst>
          </p:cNvPr>
          <p:cNvSpPr>
            <a:spLocks noGrp="1"/>
          </p:cNvSpPr>
          <p:nvPr>
            <p:ph type="sldNum" sz="quarter" idx="4"/>
          </p:nvPr>
        </p:nvSpPr>
        <p:spPr/>
        <p:txBody>
          <a:bodyPr/>
          <a:lstStyle/>
          <a:p>
            <a:fld id="{28B83BC3-069B-46AF-A4E6-C99928E1A4FA}" type="slidenum">
              <a:rPr lang="en-US" smtClean="0"/>
              <a:pPr/>
              <a:t>1023</a:t>
            </a:fld>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3" name="Date Placeholder 2">
            <a:extLst>
              <a:ext uri="{FF2B5EF4-FFF2-40B4-BE49-F238E27FC236}">
                <a16:creationId xmlns:a16="http://schemas.microsoft.com/office/drawing/2014/main" id="{B491AA87-53B3-4AA7-A450-DB909A74ACD8}"/>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6D37AA22-68E8-4F19-8C5C-77DE6A32630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B552D562-0D94-4038-860C-CCF96C322325}"/>
              </a:ext>
            </a:extLst>
          </p:cNvPr>
          <p:cNvSpPr>
            <a:spLocks noGrp="1"/>
          </p:cNvSpPr>
          <p:nvPr>
            <p:ph type="sldNum" sz="quarter" idx="4"/>
          </p:nvPr>
        </p:nvSpPr>
        <p:spPr/>
        <p:txBody>
          <a:bodyPr/>
          <a:lstStyle/>
          <a:p>
            <a:fld id="{28B83BC3-069B-46AF-A4E6-C99928E1A4FA}" type="slidenum">
              <a:rPr lang="en-US" smtClean="0"/>
              <a:pPr/>
              <a:t>1024</a:t>
            </a:fld>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4" name="Date Placeholder 3">
            <a:extLst>
              <a:ext uri="{FF2B5EF4-FFF2-40B4-BE49-F238E27FC236}">
                <a16:creationId xmlns:a16="http://schemas.microsoft.com/office/drawing/2014/main" id="{5D9B9F68-7028-4EB2-86EB-8E67C81BA8F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C2A8B91-50E7-4C52-96B2-549DE6DA7E0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517AAD3-DE6F-485F-89D9-C2D91094EEE2}"/>
              </a:ext>
            </a:extLst>
          </p:cNvPr>
          <p:cNvSpPr>
            <a:spLocks noGrp="1"/>
          </p:cNvSpPr>
          <p:nvPr>
            <p:ph type="sldNum" sz="quarter" idx="4"/>
          </p:nvPr>
        </p:nvSpPr>
        <p:spPr/>
        <p:txBody>
          <a:bodyPr/>
          <a:lstStyle/>
          <a:p>
            <a:fld id="{28B83BC3-069B-46AF-A4E6-C99928E1A4FA}" type="slidenum">
              <a:rPr lang="en-US" smtClean="0"/>
              <a:pPr/>
              <a:t>1025</a:t>
            </a:fld>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CC794EB8-C711-433A-AAE4-7A68DD78337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59CF96B-8FE9-4832-94EF-23CE119E7AD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315E13C-4B74-497B-B992-79E85A3F6EA9}"/>
              </a:ext>
            </a:extLst>
          </p:cNvPr>
          <p:cNvSpPr>
            <a:spLocks noGrp="1"/>
          </p:cNvSpPr>
          <p:nvPr>
            <p:ph type="sldNum" sz="quarter" idx="4"/>
          </p:nvPr>
        </p:nvSpPr>
        <p:spPr/>
        <p:txBody>
          <a:bodyPr/>
          <a:lstStyle/>
          <a:p>
            <a:fld id="{28B83BC3-069B-46AF-A4E6-C99928E1A4FA}" type="slidenum">
              <a:rPr lang="en-US" smtClean="0"/>
              <a:pPr/>
              <a:t>1026</a:t>
            </a:fld>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C798EC3C-7938-4109-A872-756DFD3F48C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0E481C0-CF32-4A07-9330-BC16A52A696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4C4C1BF-BE29-4E32-A359-A45F21D25B50}"/>
              </a:ext>
            </a:extLst>
          </p:cNvPr>
          <p:cNvSpPr>
            <a:spLocks noGrp="1"/>
          </p:cNvSpPr>
          <p:nvPr>
            <p:ph type="sldNum" sz="quarter" idx="4"/>
          </p:nvPr>
        </p:nvSpPr>
        <p:spPr/>
        <p:txBody>
          <a:bodyPr/>
          <a:lstStyle/>
          <a:p>
            <a:fld id="{28B83BC3-069B-46AF-A4E6-C99928E1A4FA}" type="slidenum">
              <a:rPr lang="en-US" smtClean="0"/>
              <a:pPr/>
              <a:t>1027</a:t>
            </a:fld>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3" name="Date Placeholder 2">
            <a:extLst>
              <a:ext uri="{FF2B5EF4-FFF2-40B4-BE49-F238E27FC236}">
                <a16:creationId xmlns:a16="http://schemas.microsoft.com/office/drawing/2014/main" id="{407FEF0B-3258-45EB-B42B-EBE28E35AA2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65DE8A10-5018-4CE4-9AE2-BC5883BE205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7A97EC82-63A3-43E3-9D93-4F252DC42A02}"/>
              </a:ext>
            </a:extLst>
          </p:cNvPr>
          <p:cNvSpPr>
            <a:spLocks noGrp="1"/>
          </p:cNvSpPr>
          <p:nvPr>
            <p:ph type="sldNum" sz="quarter" idx="4"/>
          </p:nvPr>
        </p:nvSpPr>
        <p:spPr/>
        <p:txBody>
          <a:bodyPr/>
          <a:lstStyle/>
          <a:p>
            <a:fld id="{28B83BC3-069B-46AF-A4E6-C99928E1A4FA}" type="slidenum">
              <a:rPr lang="en-US" smtClean="0"/>
              <a:pPr/>
              <a:t>1028</a:t>
            </a:fld>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1E92736E-A85D-45E8-900A-840D0E9B4F2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856A8FC-E082-4622-A419-FA5824B37E8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4F3642B-203B-4E3A-8A89-F6909888D1F9}"/>
              </a:ext>
            </a:extLst>
          </p:cNvPr>
          <p:cNvSpPr>
            <a:spLocks noGrp="1"/>
          </p:cNvSpPr>
          <p:nvPr>
            <p:ph type="sldNum" sz="quarter" idx="4"/>
          </p:nvPr>
        </p:nvSpPr>
        <p:spPr/>
        <p:txBody>
          <a:bodyPr/>
          <a:lstStyle/>
          <a:p>
            <a:fld id="{28B83BC3-069B-46AF-A4E6-C99928E1A4FA}" type="slidenum">
              <a:rPr lang="en-US" smtClean="0"/>
              <a:pPr/>
              <a:t>1029</a:t>
            </a:fld>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
        <p:nvSpPr>
          <p:cNvPr id="7" name="Date Placeholder 6">
            <a:extLst>
              <a:ext uri="{FF2B5EF4-FFF2-40B4-BE49-F238E27FC236}">
                <a16:creationId xmlns:a16="http://schemas.microsoft.com/office/drawing/2014/main" id="{C18EC61A-E743-4588-91F7-E319509FBBDD}"/>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5F80AAD-1087-415F-BE2F-5274273D003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07C0EDB2-F20C-4922-BD7C-7E318A580DA6}"/>
              </a:ext>
            </a:extLst>
          </p:cNvPr>
          <p:cNvSpPr>
            <a:spLocks noGrp="1"/>
          </p:cNvSpPr>
          <p:nvPr>
            <p:ph type="sldNum" sz="quarter" idx="4"/>
          </p:nvPr>
        </p:nvSpPr>
        <p:spPr/>
        <p:txBody>
          <a:bodyPr/>
          <a:lstStyle/>
          <a:p>
            <a:fld id="{28B83BC3-069B-46AF-A4E6-C99928E1A4FA}" type="slidenum">
              <a:rPr lang="en-US" smtClean="0"/>
              <a:pPr/>
              <a:t>103</a:t>
            </a:fld>
            <a:endParaRPr lang="en-US" dirty="0"/>
          </a:p>
        </p:txBody>
      </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3" name="Date Placeholder 2">
            <a:extLst>
              <a:ext uri="{FF2B5EF4-FFF2-40B4-BE49-F238E27FC236}">
                <a16:creationId xmlns:a16="http://schemas.microsoft.com/office/drawing/2014/main" id="{E3F34450-6DFA-4DCB-ABFC-E7DFA214ABC2}"/>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1894F6F0-AEC3-48D7-91B8-0C349DA7376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147A7AA-D673-4D69-9C99-99495707EE76}"/>
              </a:ext>
            </a:extLst>
          </p:cNvPr>
          <p:cNvSpPr>
            <a:spLocks noGrp="1"/>
          </p:cNvSpPr>
          <p:nvPr>
            <p:ph type="sldNum" sz="quarter" idx="4"/>
          </p:nvPr>
        </p:nvSpPr>
        <p:spPr/>
        <p:txBody>
          <a:bodyPr/>
          <a:lstStyle/>
          <a:p>
            <a:fld id="{28B83BC3-069B-46AF-A4E6-C99928E1A4FA}" type="slidenum">
              <a:rPr lang="en-US" smtClean="0"/>
              <a:pPr/>
              <a:t>1030</a:t>
            </a:fld>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4" name="Date Placeholder 3">
            <a:extLst>
              <a:ext uri="{FF2B5EF4-FFF2-40B4-BE49-F238E27FC236}">
                <a16:creationId xmlns:a16="http://schemas.microsoft.com/office/drawing/2014/main" id="{D9848397-5F7C-4E3F-87FC-07CF3E3F0AF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7F35C26-2C1E-4D97-8BCF-D74E4AF73D8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55CE9D7-1596-4028-823D-2584D1FEA385}"/>
              </a:ext>
            </a:extLst>
          </p:cNvPr>
          <p:cNvSpPr>
            <a:spLocks noGrp="1"/>
          </p:cNvSpPr>
          <p:nvPr>
            <p:ph type="sldNum" sz="quarter" idx="4"/>
          </p:nvPr>
        </p:nvSpPr>
        <p:spPr/>
        <p:txBody>
          <a:bodyPr/>
          <a:lstStyle/>
          <a:p>
            <a:fld id="{28B83BC3-069B-46AF-A4E6-C99928E1A4FA}" type="slidenum">
              <a:rPr lang="en-US" smtClean="0"/>
              <a:pPr/>
              <a:t>1031</a:t>
            </a:fld>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4" name="Date Placeholder 3">
            <a:extLst>
              <a:ext uri="{FF2B5EF4-FFF2-40B4-BE49-F238E27FC236}">
                <a16:creationId xmlns:a16="http://schemas.microsoft.com/office/drawing/2014/main" id="{BA95E12C-BE3B-42B9-9119-F73CAFD0750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4ED8DD4-90A7-409F-966F-D48D7609425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9B2C523-F701-4FB3-AD70-69DCD1180E0F}"/>
              </a:ext>
            </a:extLst>
          </p:cNvPr>
          <p:cNvSpPr>
            <a:spLocks noGrp="1"/>
          </p:cNvSpPr>
          <p:nvPr>
            <p:ph type="sldNum" sz="quarter" idx="4"/>
          </p:nvPr>
        </p:nvSpPr>
        <p:spPr/>
        <p:txBody>
          <a:bodyPr/>
          <a:lstStyle/>
          <a:p>
            <a:fld id="{28B83BC3-069B-46AF-A4E6-C99928E1A4FA}" type="slidenum">
              <a:rPr lang="en-US" smtClean="0"/>
              <a:pPr/>
              <a:t>1032</a:t>
            </a:fld>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name="Equation" r:id="rId4" imgW="1981200" imgH="393700" progId="Equation.3">
                    <p:embed/>
                  </p:oleObj>
                </mc:Choice>
                <mc:Fallback>
                  <p:oleObj name="Equation" r:id="rId4" imgW="1981200" imgH="3937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name="Equation" r:id="rId6" imgW="2819400" imgH="203200" progId="Equation.3">
                    <p:embed/>
                  </p:oleObj>
                </mc:Choice>
                <mc:Fallback>
                  <p:oleObj name="Equation" r:id="rId6" imgW="2819400" imgH="203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4C768ECC-1A79-4E3D-BDC1-773457B2DEE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BF2395F-283D-42A5-8320-D56EBB419D2E}"/>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853BC131-C207-4ED7-9699-C3000E793EB2}"/>
              </a:ext>
            </a:extLst>
          </p:cNvPr>
          <p:cNvSpPr>
            <a:spLocks noGrp="1"/>
          </p:cNvSpPr>
          <p:nvPr>
            <p:ph type="sldNum" sz="quarter" idx="4"/>
          </p:nvPr>
        </p:nvSpPr>
        <p:spPr/>
        <p:txBody>
          <a:bodyPr/>
          <a:lstStyle/>
          <a:p>
            <a:fld id="{28B83BC3-069B-46AF-A4E6-C99928E1A4FA}" type="slidenum">
              <a:rPr lang="en-US" smtClean="0"/>
              <a:pPr/>
              <a:t>1033</a:t>
            </a:fld>
            <a:endParaRPr lang="en-US" dirty="0"/>
          </a:p>
        </p:txBody>
      </p:sp>
    </p:spTree>
    <p:custDataLst>
      <p:tags r:id="rId1"/>
    </p:custDataLst>
    <p:extLst>
      <p:ext uri="{BB962C8B-B14F-4D97-AF65-F5344CB8AC3E}">
        <p14:creationId xmlns:p14="http://schemas.microsoft.com/office/powerpoint/2010/main" val="477459613"/>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4" name="Date Placeholder 3">
            <a:extLst>
              <a:ext uri="{FF2B5EF4-FFF2-40B4-BE49-F238E27FC236}">
                <a16:creationId xmlns:a16="http://schemas.microsoft.com/office/drawing/2014/main" id="{DDC61ADD-BE4B-42AF-9A4A-1DFA2F85352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BF0F1F9-C995-4ED5-9836-327E829E2D1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1360710-AEA5-4C8B-9D18-AC675F5AEC71}"/>
              </a:ext>
            </a:extLst>
          </p:cNvPr>
          <p:cNvSpPr>
            <a:spLocks noGrp="1"/>
          </p:cNvSpPr>
          <p:nvPr>
            <p:ph type="sldNum" sz="quarter" idx="4"/>
          </p:nvPr>
        </p:nvSpPr>
        <p:spPr/>
        <p:txBody>
          <a:bodyPr/>
          <a:lstStyle/>
          <a:p>
            <a:fld id="{28B83BC3-069B-46AF-A4E6-C99928E1A4FA}" type="slidenum">
              <a:rPr lang="en-US" smtClean="0"/>
              <a:pPr/>
              <a:t>1034</a:t>
            </a:fld>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name="Equation" r:id="rId4" imgW="1434960" imgH="419040" progId="Equation.3">
                    <p:embed/>
                  </p:oleObj>
                </mc:Choice>
                <mc:Fallback>
                  <p:oleObj name="Equation" r:id="rId4" imgW="1434960" imgH="419040" progId="Equation.3">
                    <p:embed/>
                    <p:pic>
                      <p:nvPicPr>
                        <p:cNvPr id="5" name="Object 4"/>
                        <p:cNvPicPr>
                          <a:picLocks noChangeAspect="1" noChangeArrowheads="1"/>
                        </p:cNvPicPr>
                        <p:nvPr/>
                      </p:nvPicPr>
                      <p:blipFill>
                        <a:blip r:embed="rId5"/>
                        <a:srcRect/>
                        <a:stretch>
                          <a:fillRect/>
                        </a:stretch>
                      </p:blipFill>
                      <p:spPr bwMode="auto">
                        <a:xfrm>
                          <a:off x="2655926" y="3737900"/>
                          <a:ext cx="3547109" cy="917563"/>
                        </a:xfrm>
                        <a:prstGeom prst="rect">
                          <a:avLst/>
                        </a:prstGeom>
                        <a:noFill/>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
        <p:nvSpPr>
          <p:cNvPr id="4" name="Date Placeholder 3">
            <a:extLst>
              <a:ext uri="{FF2B5EF4-FFF2-40B4-BE49-F238E27FC236}">
                <a16:creationId xmlns:a16="http://schemas.microsoft.com/office/drawing/2014/main" id="{CE444609-4E51-4EC8-A244-4CF6472B4F85}"/>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EA5F2C58-FBDE-49F2-9658-631932252E3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BF3D15AE-F063-4C7A-99B3-653997AD2A7B}"/>
              </a:ext>
            </a:extLst>
          </p:cNvPr>
          <p:cNvSpPr>
            <a:spLocks noGrp="1"/>
          </p:cNvSpPr>
          <p:nvPr>
            <p:ph type="sldNum" sz="quarter" idx="4"/>
          </p:nvPr>
        </p:nvSpPr>
        <p:spPr/>
        <p:txBody>
          <a:bodyPr/>
          <a:lstStyle/>
          <a:p>
            <a:fld id="{28B83BC3-069B-46AF-A4E6-C99928E1A4FA}" type="slidenum">
              <a:rPr lang="en-US" smtClean="0"/>
              <a:pPr/>
              <a:t>1035</a:t>
            </a:fld>
            <a:endParaRPr lang="en-US" dirty="0"/>
          </a:p>
        </p:txBody>
      </p:sp>
    </p:spTree>
    <p:custDataLst>
      <p:tags r:id="rId1"/>
    </p:custDataLst>
    <p:extLst>
      <p:ext uri="{BB962C8B-B14F-4D97-AF65-F5344CB8AC3E}">
        <p14:creationId xmlns:p14="http://schemas.microsoft.com/office/powerpoint/2010/main" val="1725302921"/>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D8FADC94-C85B-40B4-AB2A-8A8A8D13B0F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A02128C-DC20-48B4-9F46-7E3DCF540AA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F17AE73-6ABD-4CD6-A2FA-2304FFFCE405}"/>
              </a:ext>
            </a:extLst>
          </p:cNvPr>
          <p:cNvSpPr>
            <a:spLocks noGrp="1"/>
          </p:cNvSpPr>
          <p:nvPr>
            <p:ph type="sldNum" sz="quarter" idx="4"/>
          </p:nvPr>
        </p:nvSpPr>
        <p:spPr/>
        <p:txBody>
          <a:bodyPr/>
          <a:lstStyle/>
          <a:p>
            <a:fld id="{28B83BC3-069B-46AF-A4E6-C99928E1A4FA}" type="slidenum">
              <a:rPr lang="en-US" smtClean="0"/>
              <a:pPr/>
              <a:t>1036</a:t>
            </a:fld>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79898F6A-D088-4545-AC86-738A9A74DED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C2F8816-3707-4D34-959E-0EF9460E794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3D98299-DEF4-4DB1-9303-E2911CCC8570}"/>
              </a:ext>
            </a:extLst>
          </p:cNvPr>
          <p:cNvSpPr>
            <a:spLocks noGrp="1"/>
          </p:cNvSpPr>
          <p:nvPr>
            <p:ph type="sldNum" sz="quarter" idx="4"/>
          </p:nvPr>
        </p:nvSpPr>
        <p:spPr/>
        <p:txBody>
          <a:bodyPr/>
          <a:lstStyle/>
          <a:p>
            <a:fld id="{28B83BC3-069B-46AF-A4E6-C99928E1A4FA}" type="slidenum">
              <a:rPr lang="en-US" smtClean="0"/>
              <a:pPr/>
              <a:t>1037</a:t>
            </a:fld>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953D97DE-19E6-4D94-AB4D-373E0EA6C3F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4C5FC6C-1BC6-4529-806A-EEF32B25F0F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FD0F9D4-619B-4A38-A240-65E956113ED8}"/>
              </a:ext>
            </a:extLst>
          </p:cNvPr>
          <p:cNvSpPr>
            <a:spLocks noGrp="1"/>
          </p:cNvSpPr>
          <p:nvPr>
            <p:ph type="sldNum" sz="quarter" idx="4"/>
          </p:nvPr>
        </p:nvSpPr>
        <p:spPr/>
        <p:txBody>
          <a:bodyPr/>
          <a:lstStyle/>
          <a:p>
            <a:fld id="{28B83BC3-069B-46AF-A4E6-C99928E1A4FA}" type="slidenum">
              <a:rPr lang="en-US" smtClean="0"/>
              <a:pPr/>
              <a:t>1038</a:t>
            </a:fld>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3" name="Date Placeholder 2">
            <a:extLst>
              <a:ext uri="{FF2B5EF4-FFF2-40B4-BE49-F238E27FC236}">
                <a16:creationId xmlns:a16="http://schemas.microsoft.com/office/drawing/2014/main" id="{74B64F50-EC06-4455-806F-90C03E791E45}"/>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9D4CC5D-3F74-4975-87BA-4FE289D09F05}"/>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CC49232-7B95-4F97-9532-017AC2980A0B}"/>
              </a:ext>
            </a:extLst>
          </p:cNvPr>
          <p:cNvSpPr>
            <a:spLocks noGrp="1"/>
          </p:cNvSpPr>
          <p:nvPr>
            <p:ph type="sldNum" sz="quarter" idx="4"/>
          </p:nvPr>
        </p:nvSpPr>
        <p:spPr/>
        <p:txBody>
          <a:bodyPr/>
          <a:lstStyle/>
          <a:p>
            <a:fld id="{28B83BC3-069B-46AF-A4E6-C99928E1A4FA}" type="slidenum">
              <a:rPr lang="en-US" smtClean="0"/>
              <a:pPr/>
              <a:t>1039</a:t>
            </a:fld>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6" name="Date Placeholder 5">
            <a:extLst>
              <a:ext uri="{FF2B5EF4-FFF2-40B4-BE49-F238E27FC236}">
                <a16:creationId xmlns:a16="http://schemas.microsoft.com/office/drawing/2014/main" id="{8C50FB06-5288-4075-917C-0398A56560F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0EBD7F0C-9C3D-44E9-9B18-9EFE7BF1324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A9EA9B7B-31AA-4E04-A90E-C44385D57B0D}"/>
              </a:ext>
            </a:extLst>
          </p:cNvPr>
          <p:cNvSpPr>
            <a:spLocks noGrp="1"/>
          </p:cNvSpPr>
          <p:nvPr>
            <p:ph type="sldNum" sz="quarter" idx="4"/>
          </p:nvPr>
        </p:nvSpPr>
        <p:spPr/>
        <p:txBody>
          <a:bodyPr/>
          <a:lstStyle/>
          <a:p>
            <a:fld id="{28B83BC3-069B-46AF-A4E6-C99928E1A4FA}" type="slidenum">
              <a:rPr lang="en-US" smtClean="0"/>
              <a:pPr/>
              <a:t>104</a:t>
            </a:fld>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2" name="Date Placeholder 1">
            <a:extLst>
              <a:ext uri="{FF2B5EF4-FFF2-40B4-BE49-F238E27FC236}">
                <a16:creationId xmlns:a16="http://schemas.microsoft.com/office/drawing/2014/main" id="{A979D3B2-DE1D-4CF8-A21D-797613F534BC}"/>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8854250E-6BDF-4113-9C4A-0272490DE9C8}"/>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FA70BE3A-B78B-4406-912E-42841ADA9BD1}"/>
              </a:ext>
            </a:extLst>
          </p:cNvPr>
          <p:cNvSpPr>
            <a:spLocks noGrp="1"/>
          </p:cNvSpPr>
          <p:nvPr>
            <p:ph type="sldNum" sz="quarter" idx="4"/>
          </p:nvPr>
        </p:nvSpPr>
        <p:spPr/>
        <p:txBody>
          <a:bodyPr/>
          <a:lstStyle/>
          <a:p>
            <a:fld id="{28B83BC3-069B-46AF-A4E6-C99928E1A4FA}" type="slidenum">
              <a:rPr lang="en-US" smtClean="0"/>
              <a:pPr/>
              <a:t>1040</a:t>
            </a:fld>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4" name="Date Placeholder 3">
            <a:extLst>
              <a:ext uri="{FF2B5EF4-FFF2-40B4-BE49-F238E27FC236}">
                <a16:creationId xmlns:a16="http://schemas.microsoft.com/office/drawing/2014/main" id="{6E0DF09F-9417-4FAD-822B-474DBFACCDD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09EB10A-24AF-4F33-9148-4CF5AA62393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1C0009D-DFFF-4D80-8129-C9E0537CB60B}"/>
              </a:ext>
            </a:extLst>
          </p:cNvPr>
          <p:cNvSpPr>
            <a:spLocks noGrp="1"/>
          </p:cNvSpPr>
          <p:nvPr>
            <p:ph type="sldNum" sz="quarter" idx="4"/>
          </p:nvPr>
        </p:nvSpPr>
        <p:spPr/>
        <p:txBody>
          <a:bodyPr/>
          <a:lstStyle/>
          <a:p>
            <a:fld id="{28B83BC3-069B-46AF-A4E6-C99928E1A4FA}" type="slidenum">
              <a:rPr lang="en-US" smtClean="0"/>
              <a:pPr/>
              <a:t>1041</a:t>
            </a:fld>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3" name="Date Placeholder 2">
            <a:extLst>
              <a:ext uri="{FF2B5EF4-FFF2-40B4-BE49-F238E27FC236}">
                <a16:creationId xmlns:a16="http://schemas.microsoft.com/office/drawing/2014/main" id="{96FDD443-0061-47B0-AEAB-0913D263BCA8}"/>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78A10E3D-570E-4C09-B4EC-732D612BABD9}"/>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9627E278-6485-41D4-9093-DDFC004F59B0}"/>
              </a:ext>
            </a:extLst>
          </p:cNvPr>
          <p:cNvSpPr>
            <a:spLocks noGrp="1"/>
          </p:cNvSpPr>
          <p:nvPr>
            <p:ph type="sldNum" sz="quarter" idx="4"/>
          </p:nvPr>
        </p:nvSpPr>
        <p:spPr/>
        <p:txBody>
          <a:bodyPr/>
          <a:lstStyle/>
          <a:p>
            <a:fld id="{28B83BC3-069B-46AF-A4E6-C99928E1A4FA}" type="slidenum">
              <a:rPr lang="en-US" smtClean="0"/>
              <a:pPr/>
              <a:t>1042</a:t>
            </a:fld>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4" name="Date Placeholder 3">
            <a:extLst>
              <a:ext uri="{FF2B5EF4-FFF2-40B4-BE49-F238E27FC236}">
                <a16:creationId xmlns:a16="http://schemas.microsoft.com/office/drawing/2014/main" id="{FE3EA96A-717D-4AB9-917C-DC92B63011C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2266127-95A4-4735-8C83-626F3C7F9C0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16A3153-5EA5-49F6-BE7B-D8A29A7F4149}"/>
              </a:ext>
            </a:extLst>
          </p:cNvPr>
          <p:cNvSpPr>
            <a:spLocks noGrp="1"/>
          </p:cNvSpPr>
          <p:nvPr>
            <p:ph type="sldNum" sz="quarter" idx="4"/>
          </p:nvPr>
        </p:nvSpPr>
        <p:spPr/>
        <p:txBody>
          <a:bodyPr/>
          <a:lstStyle/>
          <a:p>
            <a:fld id="{28B83BC3-069B-46AF-A4E6-C99928E1A4FA}" type="slidenum">
              <a:rPr lang="en-US" smtClean="0"/>
              <a:pPr/>
              <a:t>1043</a:t>
            </a:fld>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
        <p:nvSpPr>
          <p:cNvPr id="4" name="Date Placeholder 3">
            <a:extLst>
              <a:ext uri="{FF2B5EF4-FFF2-40B4-BE49-F238E27FC236}">
                <a16:creationId xmlns:a16="http://schemas.microsoft.com/office/drawing/2014/main" id="{C83B79D0-DF58-46A7-ADD6-DE3BF49E62F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9FBD703-4024-49DC-A041-3CE91107516F}"/>
              </a:ext>
            </a:extLst>
          </p:cNvPr>
          <p:cNvSpPr>
            <a:spLocks noGrp="1"/>
          </p:cNvSpPr>
          <p:nvPr>
            <p:ph type="ftr" sz="quarter" idx="3"/>
          </p:nvPr>
        </p:nvSpPr>
        <p:spPr/>
        <p:txBody>
          <a:bodyPr/>
          <a:lstStyle/>
          <a:p>
            <a:r>
              <a:rPr lang="en-US"/>
              <a:t>© Grand Valley Sate University</a:t>
            </a:r>
            <a:endParaRPr lang="en-US" sz="1600" dirty="0"/>
          </a:p>
        </p:txBody>
      </p:sp>
      <p:sp>
        <p:nvSpPr>
          <p:cNvPr id="13" name="Slide Number Placeholder 12">
            <a:extLst>
              <a:ext uri="{FF2B5EF4-FFF2-40B4-BE49-F238E27FC236}">
                <a16:creationId xmlns:a16="http://schemas.microsoft.com/office/drawing/2014/main" id="{965F8707-06F3-4776-AF3E-630670FF9278}"/>
              </a:ext>
            </a:extLst>
          </p:cNvPr>
          <p:cNvSpPr>
            <a:spLocks noGrp="1"/>
          </p:cNvSpPr>
          <p:nvPr>
            <p:ph type="sldNum" sz="quarter" idx="4"/>
          </p:nvPr>
        </p:nvSpPr>
        <p:spPr/>
        <p:txBody>
          <a:bodyPr/>
          <a:lstStyle/>
          <a:p>
            <a:fld id="{28B83BC3-069B-46AF-A4E6-C99928E1A4FA}" type="slidenum">
              <a:rPr lang="en-US" smtClean="0"/>
              <a:pPr/>
              <a:t>1044</a:t>
            </a:fld>
            <a:endParaRPr lang="en-US" dirty="0"/>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
        <p:nvSpPr>
          <p:cNvPr id="3" name="Date Placeholder 2">
            <a:extLst>
              <a:ext uri="{FF2B5EF4-FFF2-40B4-BE49-F238E27FC236}">
                <a16:creationId xmlns:a16="http://schemas.microsoft.com/office/drawing/2014/main" id="{9589D62C-59A4-4E53-B4C7-606C819404B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7158A710-9375-4E0C-8615-9563619F85A6}"/>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B7606058-D71D-4450-9CFC-037E935C387F}"/>
              </a:ext>
            </a:extLst>
          </p:cNvPr>
          <p:cNvSpPr>
            <a:spLocks noGrp="1"/>
          </p:cNvSpPr>
          <p:nvPr>
            <p:ph type="sldNum" sz="quarter" idx="4"/>
          </p:nvPr>
        </p:nvSpPr>
        <p:spPr/>
        <p:txBody>
          <a:bodyPr/>
          <a:lstStyle/>
          <a:p>
            <a:fld id="{28B83BC3-069B-46AF-A4E6-C99928E1A4FA}" type="slidenum">
              <a:rPr lang="en-US" smtClean="0"/>
              <a:pPr/>
              <a:t>1045</a:t>
            </a:fld>
            <a:endParaRPr lang="en-US" dirty="0"/>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
        <p:nvSpPr>
          <p:cNvPr id="3" name="Date Placeholder 2">
            <a:extLst>
              <a:ext uri="{FF2B5EF4-FFF2-40B4-BE49-F238E27FC236}">
                <a16:creationId xmlns:a16="http://schemas.microsoft.com/office/drawing/2014/main" id="{1620ABA4-11E4-495B-8DBB-ADD51043E684}"/>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C635E89-A65B-4B50-AD58-494F00F8B1C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E5B05C90-6FAB-4083-AE6A-2DA5119202DD}"/>
              </a:ext>
            </a:extLst>
          </p:cNvPr>
          <p:cNvSpPr>
            <a:spLocks noGrp="1"/>
          </p:cNvSpPr>
          <p:nvPr>
            <p:ph type="sldNum" sz="quarter" idx="4"/>
          </p:nvPr>
        </p:nvSpPr>
        <p:spPr/>
        <p:txBody>
          <a:bodyPr/>
          <a:lstStyle/>
          <a:p>
            <a:fld id="{28B83BC3-069B-46AF-A4E6-C99928E1A4FA}" type="slidenum">
              <a:rPr lang="en-US" smtClean="0"/>
              <a:pPr/>
              <a:t>1046</a:t>
            </a:fld>
            <a:endParaRPr lang="en-US" dirty="0"/>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4" name="Date Placeholder 3">
            <a:extLst>
              <a:ext uri="{FF2B5EF4-FFF2-40B4-BE49-F238E27FC236}">
                <a16:creationId xmlns:a16="http://schemas.microsoft.com/office/drawing/2014/main" id="{4A36B4DF-A813-42C9-9AAB-D650FF06A9B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A6446DB-093C-4772-82CA-3EC17E4814E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461B3C9-C759-4C85-91AA-AC28BB1B1378}"/>
              </a:ext>
            </a:extLst>
          </p:cNvPr>
          <p:cNvSpPr>
            <a:spLocks noGrp="1"/>
          </p:cNvSpPr>
          <p:nvPr>
            <p:ph type="sldNum" sz="quarter" idx="4"/>
          </p:nvPr>
        </p:nvSpPr>
        <p:spPr/>
        <p:txBody>
          <a:bodyPr/>
          <a:lstStyle/>
          <a:p>
            <a:fld id="{28B83BC3-069B-46AF-A4E6-C99928E1A4FA}" type="slidenum">
              <a:rPr lang="en-US" smtClean="0"/>
              <a:pPr/>
              <a:t>1047</a:t>
            </a:fld>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4" name="Date Placeholder 3">
            <a:extLst>
              <a:ext uri="{FF2B5EF4-FFF2-40B4-BE49-F238E27FC236}">
                <a16:creationId xmlns:a16="http://schemas.microsoft.com/office/drawing/2014/main" id="{341C8DF2-9E0A-4300-87A7-604C8C63B6F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A94B12E-CD9C-470B-9CD8-A3F85BC8092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DDD977C-5593-4214-A96C-8DCCAF3CB040}"/>
              </a:ext>
            </a:extLst>
          </p:cNvPr>
          <p:cNvSpPr>
            <a:spLocks noGrp="1"/>
          </p:cNvSpPr>
          <p:nvPr>
            <p:ph type="sldNum" sz="quarter" idx="4"/>
          </p:nvPr>
        </p:nvSpPr>
        <p:spPr/>
        <p:txBody>
          <a:bodyPr/>
          <a:lstStyle/>
          <a:p>
            <a:fld id="{28B83BC3-069B-46AF-A4E6-C99928E1A4FA}" type="slidenum">
              <a:rPr lang="en-US" smtClean="0"/>
              <a:pPr/>
              <a:t>1048</a:t>
            </a:fld>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4" name="Date Placeholder 3">
            <a:extLst>
              <a:ext uri="{FF2B5EF4-FFF2-40B4-BE49-F238E27FC236}">
                <a16:creationId xmlns:a16="http://schemas.microsoft.com/office/drawing/2014/main" id="{73BA41C5-173C-41B0-977A-478A8526748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510728C-81FF-4C2D-A20F-AB811EC2102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C3D0E7F-DB4E-4D7A-8062-B67173CBD92A}"/>
              </a:ext>
            </a:extLst>
          </p:cNvPr>
          <p:cNvSpPr>
            <a:spLocks noGrp="1"/>
          </p:cNvSpPr>
          <p:nvPr>
            <p:ph type="sldNum" sz="quarter" idx="4"/>
          </p:nvPr>
        </p:nvSpPr>
        <p:spPr/>
        <p:txBody>
          <a:bodyPr/>
          <a:lstStyle/>
          <a:p>
            <a:fld id="{28B83BC3-069B-46AF-A4E6-C99928E1A4FA}" type="slidenum">
              <a:rPr lang="en-US" smtClean="0"/>
              <a:pPr/>
              <a:t>1049</a:t>
            </a:fld>
            <a:endParaRPr lang="en-US" dirty="0"/>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7" name="Date Placeholder 6">
            <a:extLst>
              <a:ext uri="{FF2B5EF4-FFF2-40B4-BE49-F238E27FC236}">
                <a16:creationId xmlns:a16="http://schemas.microsoft.com/office/drawing/2014/main" id="{B6FC217D-2A64-4259-BC4A-45A39060EC9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35AE69E-D9C9-42D8-B81F-0EC106E9A4A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4AE04C8-217B-4E68-870E-E73C05FC9EF2}"/>
              </a:ext>
            </a:extLst>
          </p:cNvPr>
          <p:cNvSpPr>
            <a:spLocks noGrp="1"/>
          </p:cNvSpPr>
          <p:nvPr>
            <p:ph type="sldNum" sz="quarter" idx="4"/>
          </p:nvPr>
        </p:nvSpPr>
        <p:spPr/>
        <p:txBody>
          <a:bodyPr/>
          <a:lstStyle/>
          <a:p>
            <a:fld id="{28B83BC3-069B-46AF-A4E6-C99928E1A4FA}" type="slidenum">
              <a:rPr lang="en-US" smtClean="0"/>
              <a:pPr/>
              <a:t>105</a:t>
            </a:fld>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43FB9019-FA87-4CBC-A81B-D962F7BC5DCF}"/>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B117D19-8769-4FD0-8363-9A73BDCC66FC}"/>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BBE6D70-E814-47FF-A2D3-77F31DBAEEB4}"/>
              </a:ext>
            </a:extLst>
          </p:cNvPr>
          <p:cNvSpPr>
            <a:spLocks noGrp="1"/>
          </p:cNvSpPr>
          <p:nvPr>
            <p:ph type="sldNum" sz="quarter" idx="4"/>
          </p:nvPr>
        </p:nvSpPr>
        <p:spPr/>
        <p:txBody>
          <a:bodyPr/>
          <a:lstStyle/>
          <a:p>
            <a:fld id="{28B83BC3-069B-46AF-A4E6-C99928E1A4FA}" type="slidenum">
              <a:rPr lang="en-US" smtClean="0"/>
              <a:pPr/>
              <a:t>1050</a:t>
            </a:fld>
            <a:endParaRPr lang="en-US" dirty="0"/>
          </a:p>
        </p:txBody>
      </p:sp>
    </p:spTree>
    <p:custDataLst>
      <p:tags r:id="rId1"/>
    </p:custDataLst>
    <p:extLst>
      <p:ext uri="{BB962C8B-B14F-4D97-AF65-F5344CB8AC3E}">
        <p14:creationId xmlns:p14="http://schemas.microsoft.com/office/powerpoint/2010/main" val="908095298"/>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3" name="Date Placeholder 2">
            <a:extLst>
              <a:ext uri="{FF2B5EF4-FFF2-40B4-BE49-F238E27FC236}">
                <a16:creationId xmlns:a16="http://schemas.microsoft.com/office/drawing/2014/main" id="{E2FADFEA-FB48-48BE-BDC3-54025FC1CCD0}"/>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8D81E2F0-E938-4857-BA7B-C3BDD9B97CCB}"/>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134324A6-0734-42BE-95F9-57BB3DC09AE6}"/>
              </a:ext>
            </a:extLst>
          </p:cNvPr>
          <p:cNvSpPr>
            <a:spLocks noGrp="1"/>
          </p:cNvSpPr>
          <p:nvPr>
            <p:ph type="sldNum" sz="quarter" idx="4"/>
          </p:nvPr>
        </p:nvSpPr>
        <p:spPr/>
        <p:txBody>
          <a:bodyPr/>
          <a:lstStyle/>
          <a:p>
            <a:fld id="{28B83BC3-069B-46AF-A4E6-C99928E1A4FA}" type="slidenum">
              <a:rPr lang="en-US" smtClean="0"/>
              <a:pPr/>
              <a:t>1051</a:t>
            </a:fld>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ED232E9C-6285-4B31-85E5-BF02D24DA457}"/>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AB5AE6A-1F17-4192-AAB3-90225A335C9F}"/>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D58E6F0A-52DC-4CC0-83EF-C9024064DC32}"/>
              </a:ext>
            </a:extLst>
          </p:cNvPr>
          <p:cNvSpPr>
            <a:spLocks noGrp="1"/>
          </p:cNvSpPr>
          <p:nvPr>
            <p:ph type="sldNum" sz="quarter" idx="4"/>
          </p:nvPr>
        </p:nvSpPr>
        <p:spPr/>
        <p:txBody>
          <a:bodyPr/>
          <a:lstStyle/>
          <a:p>
            <a:fld id="{28B83BC3-069B-46AF-A4E6-C99928E1A4FA}" type="slidenum">
              <a:rPr lang="en-US" smtClean="0"/>
              <a:pPr/>
              <a:t>1052</a:t>
            </a:fld>
            <a:endParaRPr lang="en-US" dirty="0"/>
          </a:p>
        </p:txBody>
      </p:sp>
    </p:spTree>
    <p:custDataLst>
      <p:tags r:id="rId1"/>
    </p:custDataLst>
    <p:extLst>
      <p:ext uri="{BB962C8B-B14F-4D97-AF65-F5344CB8AC3E}">
        <p14:creationId xmlns:p14="http://schemas.microsoft.com/office/powerpoint/2010/main" val="2784531438"/>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4" name="Date Placeholder 3">
            <a:extLst>
              <a:ext uri="{FF2B5EF4-FFF2-40B4-BE49-F238E27FC236}">
                <a16:creationId xmlns:a16="http://schemas.microsoft.com/office/drawing/2014/main" id="{7FDBB9B5-3F55-4553-8945-FFDD8DD7580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8673CEE-7294-454E-BC5A-CA9804FD1AE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5C7AF31-2DF8-47EA-B80A-F91A500557AE}"/>
              </a:ext>
            </a:extLst>
          </p:cNvPr>
          <p:cNvSpPr>
            <a:spLocks noGrp="1"/>
          </p:cNvSpPr>
          <p:nvPr>
            <p:ph type="sldNum" sz="quarter" idx="4"/>
          </p:nvPr>
        </p:nvSpPr>
        <p:spPr/>
        <p:txBody>
          <a:bodyPr/>
          <a:lstStyle/>
          <a:p>
            <a:fld id="{28B83BC3-069B-46AF-A4E6-C99928E1A4FA}" type="slidenum">
              <a:rPr lang="en-US" smtClean="0"/>
              <a:pPr/>
              <a:t>1053</a:t>
            </a:fld>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A2F3E5E5-820E-492A-BC60-265A55F5A6CF}"/>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58E5CA75-34D6-428C-A8F6-C0BCBFE3E8F1}"/>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1E091DA7-DB63-41FA-A7D2-A372679FAD60}"/>
              </a:ext>
            </a:extLst>
          </p:cNvPr>
          <p:cNvSpPr>
            <a:spLocks noGrp="1"/>
          </p:cNvSpPr>
          <p:nvPr>
            <p:ph type="sldNum" sz="quarter" idx="4"/>
          </p:nvPr>
        </p:nvSpPr>
        <p:spPr/>
        <p:txBody>
          <a:bodyPr/>
          <a:lstStyle/>
          <a:p>
            <a:fld id="{28B83BC3-069B-46AF-A4E6-C99928E1A4FA}" type="slidenum">
              <a:rPr lang="en-US" smtClean="0"/>
              <a:pPr/>
              <a:t>1054</a:t>
            </a:fld>
            <a:endParaRPr lang="en-US" dirty="0"/>
          </a:p>
        </p:txBody>
      </p:sp>
    </p:spTree>
    <p:custDataLst>
      <p:tags r:id="rId1"/>
    </p:custDataLst>
    <p:extLst>
      <p:ext uri="{BB962C8B-B14F-4D97-AF65-F5344CB8AC3E}">
        <p14:creationId xmlns:p14="http://schemas.microsoft.com/office/powerpoint/2010/main" val="1995103089"/>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4" name="Date Placeholder 3">
            <a:extLst>
              <a:ext uri="{FF2B5EF4-FFF2-40B4-BE49-F238E27FC236}">
                <a16:creationId xmlns:a16="http://schemas.microsoft.com/office/drawing/2014/main" id="{A6FE283B-5192-431B-B05A-1A99B9C5E62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D0FCEC6-0886-4816-A0C8-079B742BA35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2E38EF4-FDD6-4C17-AF62-62C157E24D03}"/>
              </a:ext>
            </a:extLst>
          </p:cNvPr>
          <p:cNvSpPr>
            <a:spLocks noGrp="1"/>
          </p:cNvSpPr>
          <p:nvPr>
            <p:ph type="sldNum" sz="quarter" idx="4"/>
          </p:nvPr>
        </p:nvSpPr>
        <p:spPr/>
        <p:txBody>
          <a:bodyPr/>
          <a:lstStyle/>
          <a:p>
            <a:fld id="{28B83BC3-069B-46AF-A4E6-C99928E1A4FA}" type="slidenum">
              <a:rPr lang="en-US" smtClean="0"/>
              <a:pPr/>
              <a:t>1055</a:t>
            </a:fld>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4" name="Date Placeholder 3">
            <a:extLst>
              <a:ext uri="{FF2B5EF4-FFF2-40B4-BE49-F238E27FC236}">
                <a16:creationId xmlns:a16="http://schemas.microsoft.com/office/drawing/2014/main" id="{0A32F7AC-9C50-44EE-AA75-A8824F7A462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0755301-0F73-4F42-9AD2-3D6826CD528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F87351A-CA45-4A1A-8EB5-C9C468C86BC9}"/>
              </a:ext>
            </a:extLst>
          </p:cNvPr>
          <p:cNvSpPr>
            <a:spLocks noGrp="1"/>
          </p:cNvSpPr>
          <p:nvPr>
            <p:ph type="sldNum" sz="quarter" idx="4"/>
          </p:nvPr>
        </p:nvSpPr>
        <p:spPr/>
        <p:txBody>
          <a:bodyPr/>
          <a:lstStyle/>
          <a:p>
            <a:fld id="{28B83BC3-069B-46AF-A4E6-C99928E1A4FA}" type="slidenum">
              <a:rPr lang="en-US" smtClean="0"/>
              <a:pPr/>
              <a:t>1056</a:t>
            </a:fld>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4" name="Date Placeholder 3">
            <a:extLst>
              <a:ext uri="{FF2B5EF4-FFF2-40B4-BE49-F238E27FC236}">
                <a16:creationId xmlns:a16="http://schemas.microsoft.com/office/drawing/2014/main" id="{D84FD154-7EE0-4118-8EA3-958002AC307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FB29500-8F46-432B-8EBE-B7254E99304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41D45B0-58AF-4BAE-9C71-9B15119323C6}"/>
              </a:ext>
            </a:extLst>
          </p:cNvPr>
          <p:cNvSpPr>
            <a:spLocks noGrp="1"/>
          </p:cNvSpPr>
          <p:nvPr>
            <p:ph type="sldNum" sz="quarter" idx="4"/>
          </p:nvPr>
        </p:nvSpPr>
        <p:spPr/>
        <p:txBody>
          <a:bodyPr/>
          <a:lstStyle/>
          <a:p>
            <a:fld id="{28B83BC3-069B-46AF-A4E6-C99928E1A4FA}" type="slidenum">
              <a:rPr lang="en-US" smtClean="0"/>
              <a:pPr/>
              <a:t>1057</a:t>
            </a:fld>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2310A550-0749-45F9-9470-0AEAB6DD583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2CCC0935-EA50-4902-ADEF-0C009A978FA6}"/>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2E93CFF6-575C-4D63-9426-6C9F96069294}"/>
              </a:ext>
            </a:extLst>
          </p:cNvPr>
          <p:cNvSpPr>
            <a:spLocks noGrp="1"/>
          </p:cNvSpPr>
          <p:nvPr>
            <p:ph type="sldNum" sz="quarter" idx="4"/>
          </p:nvPr>
        </p:nvSpPr>
        <p:spPr/>
        <p:txBody>
          <a:bodyPr/>
          <a:lstStyle/>
          <a:p>
            <a:fld id="{28B83BC3-069B-46AF-A4E6-C99928E1A4FA}" type="slidenum">
              <a:rPr lang="en-US" smtClean="0"/>
              <a:pPr/>
              <a:t>1058</a:t>
            </a:fld>
            <a:endParaRPr lang="en-US" dirty="0"/>
          </a:p>
        </p:txBody>
      </p:sp>
    </p:spTree>
    <p:custDataLst>
      <p:tags r:id="rId1"/>
    </p:custDataLst>
    <p:extLst>
      <p:ext uri="{BB962C8B-B14F-4D97-AF65-F5344CB8AC3E}">
        <p14:creationId xmlns:p14="http://schemas.microsoft.com/office/powerpoint/2010/main" val="3359636704"/>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3" name="Date Placeholder 2">
            <a:extLst>
              <a:ext uri="{FF2B5EF4-FFF2-40B4-BE49-F238E27FC236}">
                <a16:creationId xmlns:a16="http://schemas.microsoft.com/office/drawing/2014/main" id="{5F36EB9A-1ADD-4EE4-B87F-DC2514F050E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B2D4EDF2-650A-4192-A742-19128B5AF17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2E0EB85C-BF37-44F6-AE42-E39EDE00E26F}"/>
              </a:ext>
            </a:extLst>
          </p:cNvPr>
          <p:cNvSpPr>
            <a:spLocks noGrp="1"/>
          </p:cNvSpPr>
          <p:nvPr>
            <p:ph type="sldNum" sz="quarter" idx="4"/>
          </p:nvPr>
        </p:nvSpPr>
        <p:spPr/>
        <p:txBody>
          <a:bodyPr/>
          <a:lstStyle/>
          <a:p>
            <a:fld id="{28B83BC3-069B-46AF-A4E6-C99928E1A4FA}" type="slidenum">
              <a:rPr lang="en-US" smtClean="0"/>
              <a:pPr/>
              <a:t>1059</a:t>
            </a:fld>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
        <p:nvSpPr>
          <p:cNvPr id="7" name="Date Placeholder 6">
            <a:extLst>
              <a:ext uri="{FF2B5EF4-FFF2-40B4-BE49-F238E27FC236}">
                <a16:creationId xmlns:a16="http://schemas.microsoft.com/office/drawing/2014/main" id="{DFA64037-D482-41DD-99FE-F5D71CAB83C9}"/>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1F8126A-2FE0-49F3-A9AA-57BEC6B93AD6}"/>
              </a:ext>
            </a:extLst>
          </p:cNvPr>
          <p:cNvSpPr>
            <a:spLocks noGrp="1"/>
          </p:cNvSpPr>
          <p:nvPr>
            <p:ph type="ftr" sz="quarter" idx="3"/>
          </p:nvPr>
        </p:nvSpPr>
        <p:spPr/>
        <p:txBody>
          <a:bodyPr/>
          <a:lstStyle/>
          <a:p>
            <a:r>
              <a:rPr lang="en-US"/>
              <a:t>© Grand Valley Sate University</a:t>
            </a:r>
            <a:endParaRPr lang="en-US" sz="1600" dirty="0"/>
          </a:p>
        </p:txBody>
      </p:sp>
      <p:sp>
        <p:nvSpPr>
          <p:cNvPr id="16" name="Slide Number Placeholder 15">
            <a:extLst>
              <a:ext uri="{FF2B5EF4-FFF2-40B4-BE49-F238E27FC236}">
                <a16:creationId xmlns:a16="http://schemas.microsoft.com/office/drawing/2014/main" id="{BE7FB453-59FE-4F2D-8E20-BFE11AE790C3}"/>
              </a:ext>
            </a:extLst>
          </p:cNvPr>
          <p:cNvSpPr>
            <a:spLocks noGrp="1"/>
          </p:cNvSpPr>
          <p:nvPr>
            <p:ph type="sldNum" sz="quarter" idx="4"/>
          </p:nvPr>
        </p:nvSpPr>
        <p:spPr/>
        <p:txBody>
          <a:bodyPr/>
          <a:lstStyle/>
          <a:p>
            <a:fld id="{28B83BC3-069B-46AF-A4E6-C99928E1A4FA}" type="slidenum">
              <a:rPr lang="en-US" smtClean="0"/>
              <a:pPr/>
              <a:t>106</a:t>
            </a:fld>
            <a:endParaRPr lang="en-US" dirty="0"/>
          </a:p>
        </p:txBody>
      </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4" name="Date Placeholder 3">
            <a:extLst>
              <a:ext uri="{FF2B5EF4-FFF2-40B4-BE49-F238E27FC236}">
                <a16:creationId xmlns:a16="http://schemas.microsoft.com/office/drawing/2014/main" id="{F158E8E7-2DA0-434E-BFC7-2FF389E3248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6DF785E-DA4D-4D9A-BC6D-FD47E1ACA97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56A0714-F573-4902-881D-7DA8663EE8CB}"/>
              </a:ext>
            </a:extLst>
          </p:cNvPr>
          <p:cNvSpPr>
            <a:spLocks noGrp="1"/>
          </p:cNvSpPr>
          <p:nvPr>
            <p:ph type="sldNum" sz="quarter" idx="4"/>
          </p:nvPr>
        </p:nvSpPr>
        <p:spPr/>
        <p:txBody>
          <a:bodyPr/>
          <a:lstStyle/>
          <a:p>
            <a:fld id="{28B83BC3-069B-46AF-A4E6-C99928E1A4FA}" type="slidenum">
              <a:rPr lang="en-US" smtClean="0"/>
              <a:pPr/>
              <a:t>1060</a:t>
            </a:fld>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4" name="Date Placeholder 3">
            <a:extLst>
              <a:ext uri="{FF2B5EF4-FFF2-40B4-BE49-F238E27FC236}">
                <a16:creationId xmlns:a16="http://schemas.microsoft.com/office/drawing/2014/main" id="{01BA3B8D-DCE3-4B62-9EF2-0A17E0C2FA6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B4AC107-2F0D-4E43-BCAA-BA3D2686D2B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EB457A0-DC2B-4E42-BFF5-8B3CB8451124}"/>
              </a:ext>
            </a:extLst>
          </p:cNvPr>
          <p:cNvSpPr>
            <a:spLocks noGrp="1"/>
          </p:cNvSpPr>
          <p:nvPr>
            <p:ph type="sldNum" sz="quarter" idx="4"/>
          </p:nvPr>
        </p:nvSpPr>
        <p:spPr/>
        <p:txBody>
          <a:bodyPr/>
          <a:lstStyle/>
          <a:p>
            <a:fld id="{28B83BC3-069B-46AF-A4E6-C99928E1A4FA}" type="slidenum">
              <a:rPr lang="en-US" smtClean="0"/>
              <a:pPr/>
              <a:t>1061</a:t>
            </a:fld>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055112DC-9B91-4DDE-91A0-E0E9DF53EA22}"/>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030A36A-8EA1-46FC-9CBB-B7557997BF2E}"/>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76316CE-9C02-48A3-9526-B1DD21C0E166}"/>
              </a:ext>
            </a:extLst>
          </p:cNvPr>
          <p:cNvSpPr>
            <a:spLocks noGrp="1"/>
          </p:cNvSpPr>
          <p:nvPr>
            <p:ph type="sldNum" sz="quarter" idx="4"/>
          </p:nvPr>
        </p:nvSpPr>
        <p:spPr/>
        <p:txBody>
          <a:bodyPr/>
          <a:lstStyle/>
          <a:p>
            <a:fld id="{28B83BC3-069B-46AF-A4E6-C99928E1A4FA}" type="slidenum">
              <a:rPr lang="en-US" smtClean="0"/>
              <a:pPr/>
              <a:t>1062</a:t>
            </a:fld>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
        <p:nvSpPr>
          <p:cNvPr id="3" name="Date Placeholder 2">
            <a:extLst>
              <a:ext uri="{FF2B5EF4-FFF2-40B4-BE49-F238E27FC236}">
                <a16:creationId xmlns:a16="http://schemas.microsoft.com/office/drawing/2014/main" id="{3324E13B-BB2B-48AA-8A4E-464C3F4329A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C42B02A-48F0-4770-9202-C3B310EF913B}"/>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78F62BBA-E20B-4E58-9731-D4178BBD80F8}"/>
              </a:ext>
            </a:extLst>
          </p:cNvPr>
          <p:cNvSpPr>
            <a:spLocks noGrp="1"/>
          </p:cNvSpPr>
          <p:nvPr>
            <p:ph type="sldNum" sz="quarter" idx="4"/>
          </p:nvPr>
        </p:nvSpPr>
        <p:spPr/>
        <p:txBody>
          <a:bodyPr/>
          <a:lstStyle/>
          <a:p>
            <a:fld id="{28B83BC3-069B-46AF-A4E6-C99928E1A4FA}" type="slidenum">
              <a:rPr lang="en-US" smtClean="0"/>
              <a:pPr/>
              <a:t>1063</a:t>
            </a:fld>
            <a:endParaRPr lang="en-US" dirty="0"/>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
        <p:nvSpPr>
          <p:cNvPr id="3" name="Date Placeholder 2">
            <a:extLst>
              <a:ext uri="{FF2B5EF4-FFF2-40B4-BE49-F238E27FC236}">
                <a16:creationId xmlns:a16="http://schemas.microsoft.com/office/drawing/2014/main" id="{FB38C6F0-88AA-44D9-B143-5A4057B8BF0C}"/>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1BE0109-32EE-431C-AE0A-70F628456C9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FF57BB0-61A5-431A-8BD3-CA4E16723A2C}"/>
              </a:ext>
            </a:extLst>
          </p:cNvPr>
          <p:cNvSpPr>
            <a:spLocks noGrp="1"/>
          </p:cNvSpPr>
          <p:nvPr>
            <p:ph type="sldNum" sz="quarter" idx="4"/>
          </p:nvPr>
        </p:nvSpPr>
        <p:spPr/>
        <p:txBody>
          <a:bodyPr/>
          <a:lstStyle/>
          <a:p>
            <a:fld id="{28B83BC3-069B-46AF-A4E6-C99928E1A4FA}" type="slidenum">
              <a:rPr lang="en-US" smtClean="0"/>
              <a:pPr/>
              <a:t>1064</a:t>
            </a:fld>
            <a:endParaRPr lang="en-US" dirty="0"/>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2A369F-313F-4288-98E8-E520656843F8}"/>
              </a:ext>
            </a:extLst>
          </p:cNvPr>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Minitab 18</a:t>
            </a:r>
          </a:p>
        </p:txBody>
      </p:sp>
      <p:pic>
        <p:nvPicPr>
          <p:cNvPr id="9" name="Picture 8">
            <a:extLst>
              <a:ext uri="{FF2B5EF4-FFF2-40B4-BE49-F238E27FC236}">
                <a16:creationId xmlns:a16="http://schemas.microsoft.com/office/drawing/2014/main" id="{2D6A7BD2-CFD3-458D-8655-C1693BB11C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1817" y="2751053"/>
            <a:ext cx="4724400" cy="1611709"/>
          </a:xfrm>
          <a:prstGeom prst="rect">
            <a:avLst/>
          </a:prstGeom>
        </p:spPr>
      </p:pic>
      <p:sp>
        <p:nvSpPr>
          <p:cNvPr id="7" name="TextBox 6">
            <a:extLst>
              <a:ext uri="{FF2B5EF4-FFF2-40B4-BE49-F238E27FC236}">
                <a16:creationId xmlns:a16="http://schemas.microsoft.com/office/drawing/2014/main" id="{8E945AA3-FABC-463D-9253-EEBF67B8140A}"/>
              </a:ext>
            </a:extLst>
          </p:cNvPr>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Minitab 18</a:t>
            </a:r>
          </a:p>
        </p:txBody>
      </p:sp>
      <p:pic>
        <p:nvPicPr>
          <p:cNvPr id="10" name="Picture 9">
            <a:extLst>
              <a:ext uri="{FF2B5EF4-FFF2-40B4-BE49-F238E27FC236}">
                <a16:creationId xmlns:a16="http://schemas.microsoft.com/office/drawing/2014/main" id="{BCD0F373-054F-45FB-A14A-5DE21EE0CA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61817" y="2880349"/>
            <a:ext cx="4724400" cy="1353117"/>
          </a:xfrm>
          <a:prstGeom prst="rect">
            <a:avLst/>
          </a:prstGeom>
        </p:spPr>
      </p:pic>
      <p:sp>
        <p:nvSpPr>
          <p:cNvPr id="2" name="Date Placeholder 1">
            <a:extLst>
              <a:ext uri="{FF2B5EF4-FFF2-40B4-BE49-F238E27FC236}">
                <a16:creationId xmlns:a16="http://schemas.microsoft.com/office/drawing/2014/main" id="{138268C9-95BB-4707-BF4E-266A4644298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851BD500-B60F-455D-AABA-7B126C7FE86F}"/>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B06CD660-FD2B-423F-8ADD-2018AAE88694}"/>
              </a:ext>
            </a:extLst>
          </p:cNvPr>
          <p:cNvSpPr>
            <a:spLocks noGrp="1"/>
          </p:cNvSpPr>
          <p:nvPr>
            <p:ph type="sldNum" sz="quarter" idx="4"/>
          </p:nvPr>
        </p:nvSpPr>
        <p:spPr/>
        <p:txBody>
          <a:bodyPr/>
          <a:lstStyle/>
          <a:p>
            <a:fld id="{28B83BC3-069B-46AF-A4E6-C99928E1A4FA}" type="slidenum">
              <a:rPr lang="en-US" smtClean="0"/>
              <a:pPr/>
              <a:t>1065</a:t>
            </a:fld>
            <a:endParaRPr lang="en-US" dirty="0"/>
          </a:p>
        </p:txBody>
      </p:sp>
    </p:spTree>
    <p:custDataLst>
      <p:tags r:id="rId1"/>
    </p:custDataLst>
    <p:extLst>
      <p:ext uri="{BB962C8B-B14F-4D97-AF65-F5344CB8AC3E}">
        <p14:creationId xmlns:p14="http://schemas.microsoft.com/office/powerpoint/2010/main" val="4737075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6" name="Date Placeholder 5">
            <a:extLst>
              <a:ext uri="{FF2B5EF4-FFF2-40B4-BE49-F238E27FC236}">
                <a16:creationId xmlns:a16="http://schemas.microsoft.com/office/drawing/2014/main" id="{6EEAF29C-55A2-4BD6-A022-B7B9F891B845}"/>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FF543080-C378-4D31-BA6F-2DAC5D3730C7}"/>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53E9AEB3-9B95-45CD-A9CD-BAA4F9132ED3}"/>
              </a:ext>
            </a:extLst>
          </p:cNvPr>
          <p:cNvSpPr>
            <a:spLocks noGrp="1"/>
          </p:cNvSpPr>
          <p:nvPr>
            <p:ph type="sldNum" sz="quarter" idx="4"/>
          </p:nvPr>
        </p:nvSpPr>
        <p:spPr/>
        <p:txBody>
          <a:bodyPr/>
          <a:lstStyle/>
          <a:p>
            <a:fld id="{28B83BC3-069B-46AF-A4E6-C99928E1A4FA}" type="slidenum">
              <a:rPr lang="en-US" smtClean="0"/>
              <a:pPr/>
              <a:t>107</a:t>
            </a:fld>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6" name="Date Placeholder 5">
            <a:extLst>
              <a:ext uri="{FF2B5EF4-FFF2-40B4-BE49-F238E27FC236}">
                <a16:creationId xmlns:a16="http://schemas.microsoft.com/office/drawing/2014/main" id="{14ADD5D1-9BBB-46B6-A78E-ECD442F077F0}"/>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04E61C9E-790E-4C97-871C-D389BA10F020}"/>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8CA06321-7006-49F8-8631-DECA1E26FC13}"/>
              </a:ext>
            </a:extLst>
          </p:cNvPr>
          <p:cNvSpPr>
            <a:spLocks noGrp="1"/>
          </p:cNvSpPr>
          <p:nvPr>
            <p:ph type="sldNum" sz="quarter" idx="4"/>
          </p:nvPr>
        </p:nvSpPr>
        <p:spPr/>
        <p:txBody>
          <a:bodyPr/>
          <a:lstStyle/>
          <a:p>
            <a:fld id="{28B83BC3-069B-46AF-A4E6-C99928E1A4FA}" type="slidenum">
              <a:rPr lang="en-US" smtClean="0"/>
              <a:pPr/>
              <a:t>108</a:t>
            </a:fld>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6" name="Date Placeholder 5">
            <a:extLst>
              <a:ext uri="{FF2B5EF4-FFF2-40B4-BE49-F238E27FC236}">
                <a16:creationId xmlns:a16="http://schemas.microsoft.com/office/drawing/2014/main" id="{13CA7BC4-5D25-4A18-A7C6-43EFEB9581BF}"/>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FFDB2336-06A5-4A42-ABE7-F514819397D2}"/>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517BF26E-0C49-490F-A6B1-9148E0EE2981}"/>
              </a:ext>
            </a:extLst>
          </p:cNvPr>
          <p:cNvSpPr>
            <a:spLocks noGrp="1"/>
          </p:cNvSpPr>
          <p:nvPr>
            <p:ph type="sldNum" sz="quarter" idx="4"/>
          </p:nvPr>
        </p:nvSpPr>
        <p:spPr/>
        <p:txBody>
          <a:bodyPr/>
          <a:lstStyle/>
          <a:p>
            <a:fld id="{28B83BC3-069B-46AF-A4E6-C99928E1A4FA}" type="slidenum">
              <a:rPr lang="en-US" smtClean="0"/>
              <a:pPr/>
              <a:t>109</a:t>
            </a:fld>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
        <p:nvSpPr>
          <p:cNvPr id="3" name="Date Placeholder 2">
            <a:extLst>
              <a:ext uri="{FF2B5EF4-FFF2-40B4-BE49-F238E27FC236}">
                <a16:creationId xmlns:a16="http://schemas.microsoft.com/office/drawing/2014/main" id="{FDA43003-A0F9-4D65-955B-D2FEB9D14D0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8E674308-B04F-4C24-BB1A-E38473F5E04F}"/>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2F0DB738-E2B8-405B-B66E-85F44786BDEC}"/>
              </a:ext>
            </a:extLst>
          </p:cNvPr>
          <p:cNvSpPr>
            <a:spLocks noGrp="1"/>
          </p:cNvSpPr>
          <p:nvPr>
            <p:ph type="sldNum" sz="quarter" idx="4"/>
          </p:nvPr>
        </p:nvSpPr>
        <p:spPr/>
        <p:txBody>
          <a:bodyPr/>
          <a:lstStyle/>
          <a:p>
            <a:fld id="{28B83BC3-069B-46AF-A4E6-C99928E1A4FA}" type="slidenum">
              <a:rPr lang="en-US" smtClean="0"/>
              <a:pPr/>
              <a:t>11</a:t>
            </a:fld>
            <a:endParaRPr lang="en-US"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4" name="Date Placeholder 3">
            <a:extLst>
              <a:ext uri="{FF2B5EF4-FFF2-40B4-BE49-F238E27FC236}">
                <a16:creationId xmlns:a16="http://schemas.microsoft.com/office/drawing/2014/main" id="{A0033399-6FA5-4091-AA96-46846AD64D34}"/>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A2B9D7E0-86F6-4D1A-87F7-F8D6F6CC24D7}"/>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06955DA2-0FB2-4717-A93A-CEC6008A2FD4}"/>
              </a:ext>
            </a:extLst>
          </p:cNvPr>
          <p:cNvSpPr>
            <a:spLocks noGrp="1"/>
          </p:cNvSpPr>
          <p:nvPr>
            <p:ph type="sldNum" sz="quarter" idx="4"/>
          </p:nvPr>
        </p:nvSpPr>
        <p:spPr/>
        <p:txBody>
          <a:bodyPr/>
          <a:lstStyle/>
          <a:p>
            <a:fld id="{28B83BC3-069B-46AF-A4E6-C99928E1A4FA}" type="slidenum">
              <a:rPr lang="en-US" smtClean="0"/>
              <a:pPr/>
              <a:t>110</a:t>
            </a:fld>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B2EDCEEE-D4A8-4114-A473-AAA3A36D9DF1}"/>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D1345E29-C8F6-4442-A453-6751F77114E8}"/>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AFB0328E-E96D-4E61-BF79-DF1EA053F287}"/>
              </a:ext>
            </a:extLst>
          </p:cNvPr>
          <p:cNvSpPr>
            <a:spLocks noGrp="1"/>
          </p:cNvSpPr>
          <p:nvPr>
            <p:ph type="sldNum" sz="quarter" idx="4"/>
          </p:nvPr>
        </p:nvSpPr>
        <p:spPr/>
        <p:txBody>
          <a:bodyPr/>
          <a:lstStyle/>
          <a:p>
            <a:fld id="{28B83BC3-069B-46AF-A4E6-C99928E1A4FA}" type="slidenum">
              <a:rPr lang="en-US" smtClean="0"/>
              <a:pPr/>
              <a:t>111</a:t>
            </a:fld>
            <a:endParaRPr lang="en-US" dirty="0"/>
          </a:p>
        </p:txBody>
      </p:sp>
    </p:spTree>
    <p:custDataLst>
      <p:tags r:id="rId1"/>
    </p:custDataLst>
    <p:extLst>
      <p:ext uri="{BB962C8B-B14F-4D97-AF65-F5344CB8AC3E}">
        <p14:creationId xmlns:p14="http://schemas.microsoft.com/office/powerpoint/2010/main" val="34000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0D238F46-E139-49C5-A9A6-11DBEB61B615}"/>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FFAB54FA-4EA2-49AE-A3AF-A0B9B8104A5E}"/>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06D3B3E0-091B-4B0C-A3BF-478F27463820}"/>
              </a:ext>
            </a:extLst>
          </p:cNvPr>
          <p:cNvSpPr>
            <a:spLocks noGrp="1"/>
          </p:cNvSpPr>
          <p:nvPr>
            <p:ph type="sldNum" sz="quarter" idx="4"/>
          </p:nvPr>
        </p:nvSpPr>
        <p:spPr/>
        <p:txBody>
          <a:bodyPr/>
          <a:lstStyle/>
          <a:p>
            <a:fld id="{28B83BC3-069B-46AF-A4E6-C99928E1A4FA}" type="slidenum">
              <a:rPr lang="en-US" smtClean="0"/>
              <a:pPr/>
              <a:t>112</a:t>
            </a:fld>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
        <p:nvSpPr>
          <p:cNvPr id="4" name="Date Placeholder 3">
            <a:extLst>
              <a:ext uri="{FF2B5EF4-FFF2-40B4-BE49-F238E27FC236}">
                <a16:creationId xmlns:a16="http://schemas.microsoft.com/office/drawing/2014/main" id="{79D143D9-7554-4431-B3B3-4AB20ACE1BA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501BA799-93E4-443E-AE2A-B9A755F09CD8}"/>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E0DD2F57-9F2D-44AC-964F-D903DDE8D98A}"/>
              </a:ext>
            </a:extLst>
          </p:cNvPr>
          <p:cNvSpPr>
            <a:spLocks noGrp="1"/>
          </p:cNvSpPr>
          <p:nvPr>
            <p:ph type="sldNum" sz="quarter" idx="4"/>
          </p:nvPr>
        </p:nvSpPr>
        <p:spPr/>
        <p:txBody>
          <a:bodyPr/>
          <a:lstStyle/>
          <a:p>
            <a:fld id="{28B83BC3-069B-46AF-A4E6-C99928E1A4FA}" type="slidenum">
              <a:rPr lang="en-US" smtClean="0"/>
              <a:pPr/>
              <a:t>113</a:t>
            </a:fld>
            <a:endParaRPr lang="en-US" dirty="0"/>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7" name="Date Placeholder 6">
            <a:extLst>
              <a:ext uri="{FF2B5EF4-FFF2-40B4-BE49-F238E27FC236}">
                <a16:creationId xmlns:a16="http://schemas.microsoft.com/office/drawing/2014/main" id="{3FAF3356-59DA-4B30-AA51-B0BF05A59A2B}"/>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3AEA94C-7335-458D-AAEF-5133AC1D1F5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633AE1F-F661-4918-86C7-7914213DBB5F}"/>
              </a:ext>
            </a:extLst>
          </p:cNvPr>
          <p:cNvSpPr>
            <a:spLocks noGrp="1"/>
          </p:cNvSpPr>
          <p:nvPr>
            <p:ph type="sldNum" sz="quarter" idx="4"/>
          </p:nvPr>
        </p:nvSpPr>
        <p:spPr/>
        <p:txBody>
          <a:bodyPr/>
          <a:lstStyle/>
          <a:p>
            <a:fld id="{28B83BC3-069B-46AF-A4E6-C99928E1A4FA}" type="slidenum">
              <a:rPr lang="en-US" smtClean="0"/>
              <a:pPr/>
              <a:t>114</a:t>
            </a:fld>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7" name="Date Placeholder 6">
            <a:extLst>
              <a:ext uri="{FF2B5EF4-FFF2-40B4-BE49-F238E27FC236}">
                <a16:creationId xmlns:a16="http://schemas.microsoft.com/office/drawing/2014/main" id="{D1FACC70-F1C8-4D04-A21B-950AA82C0741}"/>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BD40331-1B40-4049-A990-BF2183C08F01}"/>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B557C258-AC80-4AAD-8E60-2EFC734678FE}"/>
              </a:ext>
            </a:extLst>
          </p:cNvPr>
          <p:cNvSpPr>
            <a:spLocks noGrp="1"/>
          </p:cNvSpPr>
          <p:nvPr>
            <p:ph type="sldNum" sz="quarter" idx="4"/>
          </p:nvPr>
        </p:nvSpPr>
        <p:spPr/>
        <p:txBody>
          <a:bodyPr/>
          <a:lstStyle/>
          <a:p>
            <a:fld id="{28B83BC3-069B-46AF-A4E6-C99928E1A4FA}" type="slidenum">
              <a:rPr lang="en-US" smtClean="0"/>
              <a:pPr/>
              <a:t>115</a:t>
            </a:fld>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3" name="Date Placeholder 2">
            <a:extLst>
              <a:ext uri="{FF2B5EF4-FFF2-40B4-BE49-F238E27FC236}">
                <a16:creationId xmlns:a16="http://schemas.microsoft.com/office/drawing/2014/main" id="{3D1B91F1-CE00-4F81-BF6C-AFCE97F4BCF0}"/>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5E8B91DA-7793-498A-88B1-A117876D2ABD}"/>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3432863-A462-4103-AA04-517D20105EDA}"/>
              </a:ext>
            </a:extLst>
          </p:cNvPr>
          <p:cNvSpPr>
            <a:spLocks noGrp="1"/>
          </p:cNvSpPr>
          <p:nvPr>
            <p:ph type="sldNum" sz="quarter" idx="4"/>
          </p:nvPr>
        </p:nvSpPr>
        <p:spPr/>
        <p:txBody>
          <a:bodyPr/>
          <a:lstStyle/>
          <a:p>
            <a:fld id="{28B83BC3-069B-46AF-A4E6-C99928E1A4FA}" type="slidenum">
              <a:rPr lang="en-US" smtClean="0"/>
              <a:pPr/>
              <a:t>116</a:t>
            </a:fld>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7" name="Date Placeholder 6">
            <a:extLst>
              <a:ext uri="{FF2B5EF4-FFF2-40B4-BE49-F238E27FC236}">
                <a16:creationId xmlns:a16="http://schemas.microsoft.com/office/drawing/2014/main" id="{58F6F345-FFB7-4505-BF5A-48C25EC22F24}"/>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F6A7309-E71E-459F-A814-E3708B645639}"/>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A2A2243F-F1D5-4461-945E-CC47D3A01C83}"/>
              </a:ext>
            </a:extLst>
          </p:cNvPr>
          <p:cNvSpPr>
            <a:spLocks noGrp="1"/>
          </p:cNvSpPr>
          <p:nvPr>
            <p:ph type="sldNum" sz="quarter" idx="4"/>
          </p:nvPr>
        </p:nvSpPr>
        <p:spPr/>
        <p:txBody>
          <a:bodyPr/>
          <a:lstStyle/>
          <a:p>
            <a:fld id="{28B83BC3-069B-46AF-A4E6-C99928E1A4FA}" type="slidenum">
              <a:rPr lang="en-US" smtClean="0"/>
              <a:pPr/>
              <a:t>117</a:t>
            </a:fld>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4" name="Date Placeholder 3">
            <a:extLst>
              <a:ext uri="{FF2B5EF4-FFF2-40B4-BE49-F238E27FC236}">
                <a16:creationId xmlns:a16="http://schemas.microsoft.com/office/drawing/2014/main" id="{21D32C09-4625-4832-9438-22223A3420A7}"/>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F790060-24D2-4020-AC96-854D62A3D36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02196173-CDB9-4ACD-BD00-0680CEAF9C45}"/>
              </a:ext>
            </a:extLst>
          </p:cNvPr>
          <p:cNvSpPr>
            <a:spLocks noGrp="1"/>
          </p:cNvSpPr>
          <p:nvPr>
            <p:ph type="sldNum" sz="quarter" idx="4"/>
          </p:nvPr>
        </p:nvSpPr>
        <p:spPr/>
        <p:txBody>
          <a:bodyPr/>
          <a:lstStyle/>
          <a:p>
            <a:fld id="{28B83BC3-069B-46AF-A4E6-C99928E1A4FA}" type="slidenum">
              <a:rPr lang="en-US" smtClean="0"/>
              <a:pPr/>
              <a:t>118</a:t>
            </a:fld>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4" name="Date Placeholder 3">
            <a:extLst>
              <a:ext uri="{FF2B5EF4-FFF2-40B4-BE49-F238E27FC236}">
                <a16:creationId xmlns:a16="http://schemas.microsoft.com/office/drawing/2014/main" id="{59C46C92-252E-4C39-9560-E19E763FE3FD}"/>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990A235F-5179-49CF-80F9-D687B81695C6}"/>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F80C9364-EC9F-4525-ACA6-CB2B80B12325}"/>
              </a:ext>
            </a:extLst>
          </p:cNvPr>
          <p:cNvSpPr>
            <a:spLocks noGrp="1"/>
          </p:cNvSpPr>
          <p:nvPr>
            <p:ph type="sldNum" sz="quarter" idx="4"/>
          </p:nvPr>
        </p:nvSpPr>
        <p:spPr/>
        <p:txBody>
          <a:bodyPr/>
          <a:lstStyle/>
          <a:p>
            <a:fld id="{28B83BC3-069B-46AF-A4E6-C99928E1A4FA}" type="slidenum">
              <a:rPr lang="en-US" smtClean="0"/>
              <a:pPr/>
              <a:t>119</a:t>
            </a:fld>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7" name="Date Placeholder 6">
            <a:extLst>
              <a:ext uri="{FF2B5EF4-FFF2-40B4-BE49-F238E27FC236}">
                <a16:creationId xmlns:a16="http://schemas.microsoft.com/office/drawing/2014/main" id="{AAFBC132-4C74-4B9D-A25E-BF54FE9039D9}"/>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27285E3-0B23-4593-887A-2AE39CE5C521}"/>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2A2F1DF0-7DC5-4860-B9DB-54C75F412B64}"/>
              </a:ext>
            </a:extLst>
          </p:cNvPr>
          <p:cNvSpPr>
            <a:spLocks noGrp="1"/>
          </p:cNvSpPr>
          <p:nvPr>
            <p:ph type="sldNum" sz="quarter" idx="4"/>
          </p:nvPr>
        </p:nvSpPr>
        <p:spPr/>
        <p:txBody>
          <a:bodyPr/>
          <a:lstStyle/>
          <a:p>
            <a:fld id="{28B83BC3-069B-46AF-A4E6-C99928E1A4FA}" type="slidenum">
              <a:rPr lang="en-US" smtClean="0"/>
              <a:pPr/>
              <a:t>12</a:t>
            </a:fld>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4" name="Date Placeholder 3">
            <a:extLst>
              <a:ext uri="{FF2B5EF4-FFF2-40B4-BE49-F238E27FC236}">
                <a16:creationId xmlns:a16="http://schemas.microsoft.com/office/drawing/2014/main" id="{F23EC0AD-707E-4B1D-9121-3BE869F3209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C2A44D9B-E61D-491D-B3D9-84E7BE7A399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3EF43E2-752C-4BBA-A9C2-8DDC29494680}"/>
              </a:ext>
            </a:extLst>
          </p:cNvPr>
          <p:cNvSpPr>
            <a:spLocks noGrp="1"/>
          </p:cNvSpPr>
          <p:nvPr>
            <p:ph type="sldNum" sz="quarter" idx="4"/>
          </p:nvPr>
        </p:nvSpPr>
        <p:spPr/>
        <p:txBody>
          <a:bodyPr/>
          <a:lstStyle/>
          <a:p>
            <a:fld id="{28B83BC3-069B-46AF-A4E6-C99928E1A4FA}" type="slidenum">
              <a:rPr lang="en-US" smtClean="0"/>
              <a:pPr/>
              <a:t>120</a:t>
            </a:fld>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4" name="Date Placeholder 3">
            <a:extLst>
              <a:ext uri="{FF2B5EF4-FFF2-40B4-BE49-F238E27FC236}">
                <a16:creationId xmlns:a16="http://schemas.microsoft.com/office/drawing/2014/main" id="{7B045EA8-031B-4983-9994-F0318639556B}"/>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4AAD849-7EDF-4C49-B58C-8F676217388E}"/>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C80176F-1767-4F62-B1F0-EAB224865C13}"/>
              </a:ext>
            </a:extLst>
          </p:cNvPr>
          <p:cNvSpPr>
            <a:spLocks noGrp="1"/>
          </p:cNvSpPr>
          <p:nvPr>
            <p:ph type="sldNum" sz="quarter" idx="4"/>
          </p:nvPr>
        </p:nvSpPr>
        <p:spPr/>
        <p:txBody>
          <a:bodyPr/>
          <a:lstStyle/>
          <a:p>
            <a:fld id="{28B83BC3-069B-46AF-A4E6-C99928E1A4FA}" type="slidenum">
              <a:rPr lang="en-US" smtClean="0"/>
              <a:pPr/>
              <a:t>121</a:t>
            </a:fld>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4" name="Date Placeholder 3">
            <a:extLst>
              <a:ext uri="{FF2B5EF4-FFF2-40B4-BE49-F238E27FC236}">
                <a16:creationId xmlns:a16="http://schemas.microsoft.com/office/drawing/2014/main" id="{A12CB337-E87B-45EB-85F5-781466F00C1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E13E5B71-50D7-45FC-8437-77516F4C5AF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3636251-3C1E-47A9-9604-B6549E0EAC90}"/>
              </a:ext>
            </a:extLst>
          </p:cNvPr>
          <p:cNvSpPr>
            <a:spLocks noGrp="1"/>
          </p:cNvSpPr>
          <p:nvPr>
            <p:ph type="sldNum" sz="quarter" idx="4"/>
          </p:nvPr>
        </p:nvSpPr>
        <p:spPr/>
        <p:txBody>
          <a:bodyPr/>
          <a:lstStyle/>
          <a:p>
            <a:fld id="{28B83BC3-069B-46AF-A4E6-C99928E1A4FA}" type="slidenum">
              <a:rPr lang="en-US" smtClean="0"/>
              <a:pPr/>
              <a:t>122</a:t>
            </a:fld>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Minitab to run Pareto charts on exactly the same data set.</a:t>
            </a:r>
          </a:p>
          <a:p>
            <a:pPr lvl="1"/>
            <a:r>
              <a:rPr lang="en-US" dirty="0"/>
              <a:t>Open the Minitab data file labeled Pareto and follow the instructions over the next few pages to run Pareto charts in Minitab.</a:t>
            </a:r>
          </a:p>
          <a:p>
            <a:pPr lvl="1"/>
            <a:endParaRPr lang="en-US" dirty="0"/>
          </a:p>
        </p:txBody>
      </p:sp>
      <p:sp>
        <p:nvSpPr>
          <p:cNvPr id="4" name="Date Placeholder 3">
            <a:extLst>
              <a:ext uri="{FF2B5EF4-FFF2-40B4-BE49-F238E27FC236}">
                <a16:creationId xmlns:a16="http://schemas.microsoft.com/office/drawing/2014/main" id="{0295757C-1373-494D-AA97-20F6359ADDBD}"/>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28B72CB9-0791-4F0E-8E50-A68F6E0C6E06}"/>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4FA37BE-658D-4226-B192-B3CDA53E10E6}"/>
              </a:ext>
            </a:extLst>
          </p:cNvPr>
          <p:cNvSpPr>
            <a:spLocks noGrp="1"/>
          </p:cNvSpPr>
          <p:nvPr>
            <p:ph type="sldNum" sz="quarter" idx="4"/>
          </p:nvPr>
        </p:nvSpPr>
        <p:spPr/>
        <p:txBody>
          <a:bodyPr/>
          <a:lstStyle/>
          <a:p>
            <a:fld id="{28B83BC3-069B-46AF-A4E6-C99928E1A4FA}" type="slidenum">
              <a:rPr lang="en-US" smtClean="0"/>
              <a:pPr/>
              <a:t>123</a:t>
            </a:fld>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3" name="Content Placeholder 2"/>
          <p:cNvSpPr>
            <a:spLocks noGrp="1"/>
          </p:cNvSpPr>
          <p:nvPr>
            <p:ph idx="1"/>
          </p:nvPr>
        </p:nvSpPr>
        <p:spPr/>
        <p:txBody>
          <a:bodyPr>
            <a:normAutofit/>
          </a:bodyPr>
          <a:lstStyle/>
          <a:p>
            <a:r>
              <a:rPr lang="en-US" dirty="0"/>
              <a:t>Steps to generate a Pareto chart using Minitab:</a:t>
            </a:r>
          </a:p>
          <a:p>
            <a:pPr marL="1234440" lvl="2" indent="-457200">
              <a:buFont typeface="+mj-lt"/>
              <a:buAutoNum type="arabicPeriod"/>
            </a:pPr>
            <a:r>
              <a:rPr lang="en-US" dirty="0"/>
              <a:t>Open the spreadsheet with the count data for individual categories.</a:t>
            </a:r>
          </a:p>
          <a:p>
            <a:pPr marL="1234440" lvl="2" indent="-457200">
              <a:buFont typeface="+mj-lt"/>
              <a:buAutoNum type="arabicPeriod"/>
            </a:pPr>
            <a:r>
              <a:rPr lang="en-US" dirty="0"/>
              <a:t>Click on Stat → Quality Tools → Pareto Chart.</a:t>
            </a:r>
          </a:p>
          <a:p>
            <a:pPr marL="1234440" lvl="2" indent="-457200">
              <a:buFont typeface="+mj-lt"/>
              <a:buAutoNum type="arabicPeriod"/>
            </a:pPr>
            <a:r>
              <a:rPr lang="en-US" dirty="0"/>
              <a:t>A new window with the title “Pareto Chart” pops up.</a:t>
            </a:r>
          </a:p>
          <a:p>
            <a:pPr marL="1234440" lvl="2" indent="-457200">
              <a:buFont typeface="+mj-lt"/>
              <a:buAutoNum type="arabicPeriod"/>
            </a:pPr>
            <a:r>
              <a:rPr lang="en-US" dirty="0"/>
              <a:t>Select “Category” into the box “Defects or attribute data in” and “Count” into the box “Frequency in.”</a:t>
            </a:r>
          </a:p>
          <a:p>
            <a:pPr marL="1234440" lvl="2" indent="-457200">
              <a:buFont typeface="+mj-lt"/>
              <a:buAutoNum type="arabicPeriod"/>
            </a:pPr>
            <a:r>
              <a:rPr lang="en-US" dirty="0"/>
              <a:t>Click “OK.”</a:t>
            </a:r>
          </a:p>
          <a:p>
            <a:pPr marL="1234440" lvl="2" indent="-457200">
              <a:buFont typeface="+mj-lt"/>
              <a:buAutoNum type="arabicPeriod"/>
            </a:pPr>
            <a:r>
              <a:rPr lang="en-US" dirty="0"/>
              <a:t>The Pareto chart is created in a newly-generated window.</a:t>
            </a:r>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110C9321-E382-4BEF-A68C-8873481EAFA4}"/>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AE4177E2-D006-471F-A4FF-0E0D86FA5488}"/>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D4A4573D-359A-4A6B-A1B6-19F24287E293}"/>
              </a:ext>
            </a:extLst>
          </p:cNvPr>
          <p:cNvSpPr>
            <a:spLocks noGrp="1"/>
          </p:cNvSpPr>
          <p:nvPr>
            <p:ph type="sldNum" sz="quarter" idx="4"/>
          </p:nvPr>
        </p:nvSpPr>
        <p:spPr/>
        <p:txBody>
          <a:bodyPr/>
          <a:lstStyle/>
          <a:p>
            <a:fld id="{28B83BC3-069B-46AF-A4E6-C99928E1A4FA}" type="slidenum">
              <a:rPr lang="en-US" smtClean="0"/>
              <a:pPr/>
              <a:t>124</a:t>
            </a:fld>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724" y="1543497"/>
            <a:ext cx="8863752" cy="4267200"/>
          </a:xfrm>
          <a:prstGeom prst="rect">
            <a:avLst/>
          </a:prstGeom>
        </p:spPr>
      </p:pic>
      <p:sp>
        <p:nvSpPr>
          <p:cNvPr id="7" name="Date Placeholder 6">
            <a:extLst>
              <a:ext uri="{FF2B5EF4-FFF2-40B4-BE49-F238E27FC236}">
                <a16:creationId xmlns:a16="http://schemas.microsoft.com/office/drawing/2014/main" id="{91BF1346-D0DF-4E9D-8E86-A35D00125C8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EF957E9-2149-4C98-8D4D-9E6FB88A7BAB}"/>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B9F5458A-896B-49D6-849F-1D189817DA5E}"/>
              </a:ext>
            </a:extLst>
          </p:cNvPr>
          <p:cNvSpPr>
            <a:spLocks noGrp="1"/>
          </p:cNvSpPr>
          <p:nvPr>
            <p:ph type="sldNum" sz="quarter" idx="4"/>
          </p:nvPr>
        </p:nvSpPr>
        <p:spPr/>
        <p:txBody>
          <a:bodyPr/>
          <a:lstStyle/>
          <a:p>
            <a:fld id="{28B83BC3-069B-46AF-A4E6-C99928E1A4FA}" type="slidenum">
              <a:rPr lang="en-US" smtClean="0"/>
              <a:pPr/>
              <a:t>125</a:t>
            </a:fld>
            <a:endParaRPr lang="en-US" dirty="0"/>
          </a:p>
        </p:txBody>
      </p:sp>
    </p:spTree>
    <p:custDataLst>
      <p:tags r:id="rId1"/>
    </p:custDataLst>
    <p:extLst>
      <p:ext uri="{BB962C8B-B14F-4D97-AF65-F5344CB8AC3E}">
        <p14:creationId xmlns:p14="http://schemas.microsoft.com/office/powerpoint/2010/main" val="30712747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8" name="Content Placeholder 2"/>
          <p:cNvSpPr>
            <a:spLocks noGrp="1"/>
          </p:cNvSpPr>
          <p:nvPr>
            <p:ph idx="1"/>
          </p:nvPr>
        </p:nvSpPr>
        <p:spPr>
          <a:xfrm>
            <a:off x="609600" y="4648200"/>
            <a:ext cx="10287000" cy="1905000"/>
          </a:xfrm>
        </p:spPr>
        <p:txBody>
          <a:bodyPr>
            <a:noAutofit/>
          </a:bodyPr>
          <a:lstStyle/>
          <a:p>
            <a:r>
              <a:rPr lang="en-US" sz="1800" dirty="0"/>
              <a:t>The above Pareto chart generated in Minitab presents the count of defective products by team. </a:t>
            </a:r>
          </a:p>
          <a:p>
            <a:r>
              <a:rPr lang="en-US" sz="1800" dirty="0"/>
              <a:t>The bars are descending on a scale with the peak at 50, which is approximately the total count of all defective products for all teams. </a:t>
            </a:r>
          </a:p>
          <a:p>
            <a:r>
              <a:rPr lang="en-US" sz="1800" dirty="0"/>
              <a:t>The table below the chart contains counts, individual percentages, and cumulative percentages.</a:t>
            </a:r>
          </a:p>
          <a:p>
            <a:r>
              <a:rPr lang="en-US" sz="1800" dirty="0"/>
              <a:t>The cumulative percentages are the red data points driving the red line that spans across the graphic.</a:t>
            </a:r>
          </a:p>
        </p:txBody>
      </p:sp>
      <p:pic>
        <p:nvPicPr>
          <p:cNvPr id="9" name="MTB_pareto image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20" y="1083404"/>
            <a:ext cx="5191760" cy="3471991"/>
          </a:xfrm>
          <a:prstGeom prst="rect">
            <a:avLst/>
          </a:prstGeom>
        </p:spPr>
      </p:pic>
      <p:sp>
        <p:nvSpPr>
          <p:cNvPr id="3" name="Date Placeholder 2">
            <a:extLst>
              <a:ext uri="{FF2B5EF4-FFF2-40B4-BE49-F238E27FC236}">
                <a16:creationId xmlns:a16="http://schemas.microsoft.com/office/drawing/2014/main" id="{300249A3-BAD4-4423-9343-9F72FFD3CE68}"/>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E6E27DD5-8993-4A15-8C46-847A381E5F02}"/>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706E8203-3510-41D7-9644-215E1EA55B91}"/>
              </a:ext>
            </a:extLst>
          </p:cNvPr>
          <p:cNvSpPr>
            <a:spLocks noGrp="1"/>
          </p:cNvSpPr>
          <p:nvPr>
            <p:ph type="sldNum" sz="quarter" idx="4"/>
          </p:nvPr>
        </p:nvSpPr>
        <p:spPr/>
        <p:txBody>
          <a:bodyPr/>
          <a:lstStyle/>
          <a:p>
            <a:fld id="{28B83BC3-069B-46AF-A4E6-C99928E1A4FA}" type="slidenum">
              <a:rPr lang="en-US" smtClean="0"/>
              <a:pPr/>
              <a:t>126</a:t>
            </a:fld>
            <a:endParaRPr lang="en-US" dirty="0"/>
          </a:p>
        </p:txBody>
      </p:sp>
    </p:spTree>
    <p:custDataLst>
      <p:tags r:id="rId1"/>
    </p:custDataLst>
    <p:extLst>
      <p:ext uri="{BB962C8B-B14F-4D97-AF65-F5344CB8AC3E}">
        <p14:creationId xmlns:p14="http://schemas.microsoft.com/office/powerpoint/2010/main" val="4365192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4" name="Date Placeholder 3">
            <a:extLst>
              <a:ext uri="{FF2B5EF4-FFF2-40B4-BE49-F238E27FC236}">
                <a16:creationId xmlns:a16="http://schemas.microsoft.com/office/drawing/2014/main" id="{073DF8D5-D1E2-4DD3-91C2-D34D99C94E71}"/>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A6851E7E-D6C5-40A8-84D7-3B415EFD61E0}"/>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AD18A8F-F024-446A-9B13-13C8B77DDC52}"/>
              </a:ext>
            </a:extLst>
          </p:cNvPr>
          <p:cNvSpPr>
            <a:spLocks noGrp="1"/>
          </p:cNvSpPr>
          <p:nvPr>
            <p:ph type="sldNum" sz="quarter" idx="4"/>
          </p:nvPr>
        </p:nvSpPr>
        <p:spPr/>
        <p:txBody>
          <a:bodyPr/>
          <a:lstStyle/>
          <a:p>
            <a:fld id="{28B83BC3-069B-46AF-A4E6-C99928E1A4FA}" type="slidenum">
              <a:rPr lang="en-US" smtClean="0"/>
              <a:pPr/>
              <a:t>127</a:t>
            </a:fld>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7" name="Content Placeholder 6"/>
          <p:cNvSpPr>
            <a:spLocks noGrp="1"/>
          </p:cNvSpPr>
          <p:nvPr>
            <p:ph idx="1"/>
          </p:nvPr>
        </p:nvSpPr>
        <p:spPr>
          <a:xfrm>
            <a:off x="609600" y="5257800"/>
            <a:ext cx="10160000" cy="1219200"/>
          </a:xfrm>
        </p:spPr>
        <p:txBody>
          <a:bodyPr/>
          <a:lstStyle/>
          <a:p>
            <a:r>
              <a:rPr lang="en-US" sz="2000" dirty="0"/>
              <a:t>First-level Pareto</a:t>
            </a:r>
          </a:p>
          <a:p>
            <a:r>
              <a:rPr lang="en-US" sz="2000" dirty="0"/>
              <a:t>Shows the count of defective items by team</a:t>
            </a:r>
          </a:p>
          <a:p>
            <a:r>
              <a:rPr lang="en-US" sz="2000" dirty="0"/>
              <a:t>Next level will only show the defective items of team 4</a:t>
            </a:r>
          </a:p>
          <a:p>
            <a:endParaRPr lang="en-US" dirty="0"/>
          </a:p>
        </p:txBody>
      </p:sp>
      <p:pic>
        <p:nvPicPr>
          <p:cNvPr id="12" name="Picture 11"/>
          <p:cNvPicPr>
            <a:picLocks noChangeAspect="1"/>
          </p:cNvPicPr>
          <p:nvPr/>
        </p:nvPicPr>
        <p:blipFill>
          <a:blip r:embed="rId4"/>
          <a:stretch>
            <a:fillRect/>
          </a:stretch>
        </p:blipFill>
        <p:spPr>
          <a:xfrm>
            <a:off x="2819400" y="1143001"/>
            <a:ext cx="5943600" cy="3967025"/>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0561E5E6-333E-4B2A-B4BD-614011835904}"/>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2C4699B0-8EDD-47B6-A988-717793C5649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7F43399-DFCE-4DBA-A6E0-47E18A1DC46F}"/>
              </a:ext>
            </a:extLst>
          </p:cNvPr>
          <p:cNvSpPr>
            <a:spLocks noGrp="1"/>
          </p:cNvSpPr>
          <p:nvPr>
            <p:ph type="sldNum" sz="quarter" idx="4"/>
          </p:nvPr>
        </p:nvSpPr>
        <p:spPr/>
        <p:txBody>
          <a:bodyPr/>
          <a:lstStyle/>
          <a:p>
            <a:fld id="{28B83BC3-069B-46AF-A4E6-C99928E1A4FA}" type="slidenum">
              <a:rPr lang="en-US" smtClean="0"/>
              <a:pPr/>
              <a:t>128</a:t>
            </a:fld>
            <a:endParaRPr lang="en-US" dirty="0"/>
          </a:p>
        </p:txBody>
      </p:sp>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7" name="Content Placeholder 6"/>
          <p:cNvSpPr>
            <a:spLocks noGrp="1"/>
          </p:cNvSpPr>
          <p:nvPr>
            <p:ph idx="1"/>
          </p:nvPr>
        </p:nvSpPr>
        <p:spPr>
          <a:xfrm>
            <a:off x="609600" y="5257800"/>
            <a:ext cx="10160000" cy="1371600"/>
          </a:xfrm>
        </p:spPr>
        <p:txBody>
          <a:bodyPr/>
          <a:lstStyle/>
          <a:p>
            <a:r>
              <a:rPr lang="en-US" sz="2000" dirty="0"/>
              <a:t>Second-level Pareto</a:t>
            </a:r>
          </a:p>
          <a:p>
            <a:r>
              <a:rPr lang="en-US" sz="2000" dirty="0"/>
              <a:t>Shows the count of the defective items by section for only team 4</a:t>
            </a:r>
          </a:p>
          <a:p>
            <a:r>
              <a:rPr lang="en-US" sz="2000" dirty="0"/>
              <a:t>Next level will only show the defective items of section 3</a:t>
            </a:r>
          </a:p>
          <a:p>
            <a:endParaRPr lang="en-US" dirty="0"/>
          </a:p>
        </p:txBody>
      </p:sp>
      <p:pic>
        <p:nvPicPr>
          <p:cNvPr id="8" name="Picture 7"/>
          <p:cNvPicPr>
            <a:picLocks noChangeAspect="1"/>
          </p:cNvPicPr>
          <p:nvPr/>
        </p:nvPicPr>
        <p:blipFill>
          <a:blip r:embed="rId4"/>
          <a:stretch>
            <a:fillRect/>
          </a:stretch>
        </p:blipFill>
        <p:spPr>
          <a:xfrm>
            <a:off x="2819400" y="1143000"/>
            <a:ext cx="5943600" cy="3954038"/>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61C22498-9A8A-4342-A407-0FF7C48E78F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ED432C1-28CE-42EE-8179-821ED826DE38}"/>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A2E92270-B634-4176-B1C1-A25F543D9D4E}"/>
              </a:ext>
            </a:extLst>
          </p:cNvPr>
          <p:cNvSpPr>
            <a:spLocks noGrp="1"/>
          </p:cNvSpPr>
          <p:nvPr>
            <p:ph type="sldNum" sz="quarter" idx="4"/>
          </p:nvPr>
        </p:nvSpPr>
        <p:spPr/>
        <p:txBody>
          <a:bodyPr/>
          <a:lstStyle/>
          <a:p>
            <a:fld id="{28B83BC3-069B-46AF-A4E6-C99928E1A4FA}" type="slidenum">
              <a:rPr lang="en-US" smtClean="0"/>
              <a:pPr/>
              <a:t>129</a:t>
            </a:fld>
            <a:endParaRPr lang="en-US" dirty="0"/>
          </a:p>
        </p:txBody>
      </p:sp>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4" name="Date Placeholder 3">
            <a:extLst>
              <a:ext uri="{FF2B5EF4-FFF2-40B4-BE49-F238E27FC236}">
                <a16:creationId xmlns:a16="http://schemas.microsoft.com/office/drawing/2014/main" id="{18FDBB02-FAD6-405D-A1EF-4970282CA4B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F66BB05-E422-4C3A-B4BF-A36761B6D54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FDCA8EB-0DD5-43C2-8569-F3D4F4D798AC}"/>
              </a:ext>
            </a:extLst>
          </p:cNvPr>
          <p:cNvSpPr>
            <a:spLocks noGrp="1"/>
          </p:cNvSpPr>
          <p:nvPr>
            <p:ph type="sldNum" sz="quarter" idx="4"/>
          </p:nvPr>
        </p:nvSpPr>
        <p:spPr/>
        <p:txBody>
          <a:bodyPr/>
          <a:lstStyle/>
          <a:p>
            <a:fld id="{28B83BC3-069B-46AF-A4E6-C99928E1A4FA}" type="slidenum">
              <a:rPr lang="en-US" smtClean="0"/>
              <a:pPr/>
              <a:t>13</a:t>
            </a:fld>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3" name="Content Placeholder 2"/>
          <p:cNvSpPr>
            <a:spLocks noGrp="1"/>
          </p:cNvSpPr>
          <p:nvPr>
            <p:ph idx="1"/>
          </p:nvPr>
        </p:nvSpPr>
        <p:spPr>
          <a:xfrm>
            <a:off x="609600" y="5257800"/>
            <a:ext cx="10160000" cy="1295400"/>
          </a:xfrm>
        </p:spPr>
        <p:txBody>
          <a:bodyPr/>
          <a:lstStyle/>
          <a:p>
            <a:r>
              <a:rPr lang="en-US" sz="2000" dirty="0"/>
              <a:t>Third-level Pareto</a:t>
            </a:r>
          </a:p>
          <a:p>
            <a:r>
              <a:rPr lang="en-US" sz="2000" dirty="0"/>
              <a:t>Shows the count of defective items by associate for only section 3 of team 4</a:t>
            </a:r>
          </a:p>
          <a:p>
            <a:r>
              <a:rPr lang="en-US" sz="2000" dirty="0"/>
              <a:t>Next level will only show the defective items of Dave</a:t>
            </a:r>
          </a:p>
          <a:p>
            <a:endParaRPr lang="en-US" dirty="0"/>
          </a:p>
        </p:txBody>
      </p:sp>
      <p:pic>
        <p:nvPicPr>
          <p:cNvPr id="8" name="Picture 7"/>
          <p:cNvPicPr>
            <a:picLocks noChangeAspect="1"/>
          </p:cNvPicPr>
          <p:nvPr/>
        </p:nvPicPr>
        <p:blipFill>
          <a:blip r:embed="rId4"/>
          <a:stretch>
            <a:fillRect/>
          </a:stretch>
        </p:blipFill>
        <p:spPr>
          <a:xfrm>
            <a:off x="2971800" y="1149627"/>
            <a:ext cx="5943600" cy="4020915"/>
          </a:xfrm>
          <a:prstGeom prst="rect">
            <a:avLst/>
          </a:prstGeom>
          <a:ln>
            <a:solidFill>
              <a:schemeClr val="bg1">
                <a:lumMod val="75000"/>
              </a:schemeClr>
            </a:solidFill>
          </a:ln>
        </p:spPr>
      </p:pic>
      <p:sp>
        <p:nvSpPr>
          <p:cNvPr id="7" name="Date Placeholder 6">
            <a:extLst>
              <a:ext uri="{FF2B5EF4-FFF2-40B4-BE49-F238E27FC236}">
                <a16:creationId xmlns:a16="http://schemas.microsoft.com/office/drawing/2014/main" id="{28A494CE-1347-447B-8F61-2E3DBFEA90B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4804D19-EDDF-4599-AA2C-54F6ACF44751}"/>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B7EEA685-F004-4352-B241-54E3222CF4D2}"/>
              </a:ext>
            </a:extLst>
          </p:cNvPr>
          <p:cNvSpPr>
            <a:spLocks noGrp="1"/>
          </p:cNvSpPr>
          <p:nvPr>
            <p:ph type="sldNum" sz="quarter" idx="4"/>
          </p:nvPr>
        </p:nvSpPr>
        <p:spPr/>
        <p:txBody>
          <a:bodyPr/>
          <a:lstStyle/>
          <a:p>
            <a:fld id="{28B83BC3-069B-46AF-A4E6-C99928E1A4FA}" type="slidenum">
              <a:rPr lang="en-US" smtClean="0"/>
              <a:pPr/>
              <a:t>130</a:t>
            </a:fld>
            <a:endParaRPr lang="en-US" dirty="0"/>
          </a:p>
        </p:txBody>
      </p:sp>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pic>
        <p:nvPicPr>
          <p:cNvPr id="10" name="Picture 9"/>
          <p:cNvPicPr>
            <a:picLocks noChangeAspect="1"/>
          </p:cNvPicPr>
          <p:nvPr/>
        </p:nvPicPr>
        <p:blipFill>
          <a:blip r:embed="rId4"/>
          <a:stretch>
            <a:fillRect/>
          </a:stretch>
        </p:blipFill>
        <p:spPr>
          <a:xfrm>
            <a:off x="2438400" y="3006977"/>
            <a:ext cx="3657600" cy="2441246"/>
          </a:xfrm>
          <a:prstGeom prst="rect">
            <a:avLst/>
          </a:prstGeom>
          <a:ln>
            <a:solidFill>
              <a:schemeClr val="bg1">
                <a:lumMod val="75000"/>
              </a:schemeClr>
            </a:solidFill>
          </a:ln>
        </p:spPr>
      </p:pic>
      <p:pic>
        <p:nvPicPr>
          <p:cNvPr id="11" name="Picture 10"/>
          <p:cNvPicPr>
            <a:picLocks noChangeAspect="1"/>
          </p:cNvPicPr>
          <p:nvPr/>
        </p:nvPicPr>
        <p:blipFill>
          <a:blip r:embed="rId5"/>
          <a:stretch>
            <a:fillRect/>
          </a:stretch>
        </p:blipFill>
        <p:spPr>
          <a:xfrm>
            <a:off x="3810000" y="3455021"/>
            <a:ext cx="3657600" cy="2433263"/>
          </a:xfrm>
          <a:prstGeom prst="rect">
            <a:avLst/>
          </a:prstGeom>
          <a:ln>
            <a:solidFill>
              <a:schemeClr val="bg1">
                <a:lumMod val="75000"/>
              </a:schemeClr>
            </a:solidFill>
          </a:ln>
        </p:spPr>
      </p:pic>
      <p:pic>
        <p:nvPicPr>
          <p:cNvPr id="12" name="Picture 11"/>
          <p:cNvPicPr>
            <a:picLocks noChangeAspect="1"/>
          </p:cNvPicPr>
          <p:nvPr/>
        </p:nvPicPr>
        <p:blipFill>
          <a:blip r:embed="rId6"/>
          <a:stretch>
            <a:fillRect/>
          </a:stretch>
        </p:blipFill>
        <p:spPr>
          <a:xfrm>
            <a:off x="5257800" y="4038600"/>
            <a:ext cx="3657600" cy="2474408"/>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4536E1A4-10CA-44F1-BF02-677ED9794BAA}"/>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DCFE5BF-9761-4084-826B-977F9AD9F1A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20757B69-DCA9-4627-AC63-026C61CCAEC8}"/>
              </a:ext>
            </a:extLst>
          </p:cNvPr>
          <p:cNvSpPr>
            <a:spLocks noGrp="1"/>
          </p:cNvSpPr>
          <p:nvPr>
            <p:ph type="sldNum" sz="quarter" idx="4"/>
          </p:nvPr>
        </p:nvSpPr>
        <p:spPr/>
        <p:txBody>
          <a:bodyPr/>
          <a:lstStyle/>
          <a:p>
            <a:fld id="{28B83BC3-069B-46AF-A4E6-C99928E1A4FA}" type="slidenum">
              <a:rPr lang="en-US" smtClean="0"/>
              <a:pPr/>
              <a:t>131</a:t>
            </a:fld>
            <a:endParaRPr lang="en-US" dirty="0"/>
          </a:p>
        </p:txBody>
      </p:sp>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4" name="Date Placeholder 3">
            <a:extLst>
              <a:ext uri="{FF2B5EF4-FFF2-40B4-BE49-F238E27FC236}">
                <a16:creationId xmlns:a16="http://schemas.microsoft.com/office/drawing/2014/main" id="{358C1537-D537-47E6-96B3-8D170B4707EA}"/>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5F3D46C9-6C13-4A50-99AA-6719C438C5E8}"/>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2EBA6675-8DE4-46A0-A1D6-A17239D529FC}"/>
              </a:ext>
            </a:extLst>
          </p:cNvPr>
          <p:cNvSpPr>
            <a:spLocks noGrp="1"/>
          </p:cNvSpPr>
          <p:nvPr>
            <p:ph type="sldNum" sz="quarter" idx="4"/>
          </p:nvPr>
        </p:nvSpPr>
        <p:spPr/>
        <p:txBody>
          <a:bodyPr/>
          <a:lstStyle/>
          <a:p>
            <a:fld id="{28B83BC3-069B-46AF-A4E6-C99928E1A4FA}" type="slidenum">
              <a:rPr lang="en-US" smtClean="0"/>
              <a:pPr/>
              <a:t>132</a:t>
            </a:fld>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126CA727-0AC2-421C-94F7-8FB393C9306D}"/>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E6D85D09-4780-4E6E-8B72-897E9196472D}"/>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70EEDB91-F281-4CE3-B55B-C92F4F98AE0B}"/>
              </a:ext>
            </a:extLst>
          </p:cNvPr>
          <p:cNvSpPr>
            <a:spLocks noGrp="1"/>
          </p:cNvSpPr>
          <p:nvPr>
            <p:ph type="sldNum" sz="quarter" idx="4"/>
          </p:nvPr>
        </p:nvSpPr>
        <p:spPr/>
        <p:txBody>
          <a:bodyPr/>
          <a:lstStyle/>
          <a:p>
            <a:fld id="{28B83BC3-069B-46AF-A4E6-C99928E1A4FA}" type="slidenum">
              <a:rPr lang="en-US" smtClean="0"/>
              <a:pPr/>
              <a:t>133</a:t>
            </a:fld>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4" name="Date Placeholder 3">
            <a:extLst>
              <a:ext uri="{FF2B5EF4-FFF2-40B4-BE49-F238E27FC236}">
                <a16:creationId xmlns:a16="http://schemas.microsoft.com/office/drawing/2014/main" id="{C2FCA62C-11CD-447B-9BB2-4AE86D89FFA4}"/>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9F5C6B8F-1F76-4715-96F0-2BCC40FEC2AF}"/>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845CE3AB-5BA6-4A52-BF56-F93CB9E617A6}"/>
              </a:ext>
            </a:extLst>
          </p:cNvPr>
          <p:cNvSpPr>
            <a:spLocks noGrp="1"/>
          </p:cNvSpPr>
          <p:nvPr>
            <p:ph type="sldNum" sz="quarter" idx="4"/>
          </p:nvPr>
        </p:nvSpPr>
        <p:spPr/>
        <p:txBody>
          <a:bodyPr/>
          <a:lstStyle/>
          <a:p>
            <a:fld id="{28B83BC3-069B-46AF-A4E6-C99928E1A4FA}" type="slidenum">
              <a:rPr lang="en-US" smtClean="0"/>
              <a:pPr/>
              <a:t>134</a:t>
            </a:fld>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7" name="Date Placeholder 6">
            <a:extLst>
              <a:ext uri="{FF2B5EF4-FFF2-40B4-BE49-F238E27FC236}">
                <a16:creationId xmlns:a16="http://schemas.microsoft.com/office/drawing/2014/main" id="{24CFC13E-D1A6-469A-90EF-2C437929336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E25863DC-BEEE-490E-99B5-9137491A4D63}"/>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F838998-A1AB-414A-BBE7-1F5126E8E73C}"/>
              </a:ext>
            </a:extLst>
          </p:cNvPr>
          <p:cNvSpPr>
            <a:spLocks noGrp="1"/>
          </p:cNvSpPr>
          <p:nvPr>
            <p:ph type="sldNum" sz="quarter" idx="4"/>
          </p:nvPr>
        </p:nvSpPr>
        <p:spPr/>
        <p:txBody>
          <a:bodyPr/>
          <a:lstStyle/>
          <a:p>
            <a:fld id="{28B83BC3-069B-46AF-A4E6-C99928E1A4FA}" type="slidenum">
              <a:rPr lang="en-US" smtClean="0"/>
              <a:pPr/>
              <a:t>135</a:t>
            </a:fld>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4" name="Date Placeholder 3">
            <a:extLst>
              <a:ext uri="{FF2B5EF4-FFF2-40B4-BE49-F238E27FC236}">
                <a16:creationId xmlns:a16="http://schemas.microsoft.com/office/drawing/2014/main" id="{0596D68F-1F51-47D9-863E-6F477E7209D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C27C31A-58E6-4AF0-8244-3C1865FEDA9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669E709-297A-48E6-A5FE-4FE8001EB7A2}"/>
              </a:ext>
            </a:extLst>
          </p:cNvPr>
          <p:cNvSpPr>
            <a:spLocks noGrp="1"/>
          </p:cNvSpPr>
          <p:nvPr>
            <p:ph type="sldNum" sz="quarter" idx="4"/>
          </p:nvPr>
        </p:nvSpPr>
        <p:spPr/>
        <p:txBody>
          <a:bodyPr/>
          <a:lstStyle/>
          <a:p>
            <a:fld id="{28B83BC3-069B-46AF-A4E6-C99928E1A4FA}" type="slidenum">
              <a:rPr lang="en-US" smtClean="0"/>
              <a:pPr/>
              <a:t>136</a:t>
            </a:fld>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4" name="Date Placeholder 3">
            <a:extLst>
              <a:ext uri="{FF2B5EF4-FFF2-40B4-BE49-F238E27FC236}">
                <a16:creationId xmlns:a16="http://schemas.microsoft.com/office/drawing/2014/main" id="{568DAF90-DE9C-40D4-8F3B-E9B1A26DF2F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A771D4C-AAFE-4473-BDDD-135D914A8E4F}"/>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C1CA32E-DFD1-4C3C-B971-7FCDE155FE41}"/>
              </a:ext>
            </a:extLst>
          </p:cNvPr>
          <p:cNvSpPr>
            <a:spLocks noGrp="1"/>
          </p:cNvSpPr>
          <p:nvPr>
            <p:ph type="sldNum" sz="quarter" idx="4"/>
          </p:nvPr>
        </p:nvSpPr>
        <p:spPr/>
        <p:txBody>
          <a:bodyPr/>
          <a:lstStyle/>
          <a:p>
            <a:fld id="{28B83BC3-069B-46AF-A4E6-C99928E1A4FA}" type="slidenum">
              <a:rPr lang="en-US" smtClean="0"/>
              <a:pPr/>
              <a:t>137</a:t>
            </a:fld>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4" name="Date Placeholder 3">
            <a:extLst>
              <a:ext uri="{FF2B5EF4-FFF2-40B4-BE49-F238E27FC236}">
                <a16:creationId xmlns:a16="http://schemas.microsoft.com/office/drawing/2014/main" id="{C13AA823-C08A-4939-BD6D-77573A5D59A2}"/>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CAF54527-667D-4BD8-9762-8487854FF75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8BBB0BC1-2664-450E-BA53-A08DAF4A82A5}"/>
              </a:ext>
            </a:extLst>
          </p:cNvPr>
          <p:cNvSpPr>
            <a:spLocks noGrp="1"/>
          </p:cNvSpPr>
          <p:nvPr>
            <p:ph type="sldNum" sz="quarter" idx="4"/>
          </p:nvPr>
        </p:nvSpPr>
        <p:spPr/>
        <p:txBody>
          <a:bodyPr/>
          <a:lstStyle/>
          <a:p>
            <a:fld id="{28B83BC3-069B-46AF-A4E6-C99928E1A4FA}" type="slidenum">
              <a:rPr lang="en-US" smtClean="0"/>
              <a:pPr/>
              <a:t>138</a:t>
            </a:fld>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4" name="Date Placeholder 3">
            <a:extLst>
              <a:ext uri="{FF2B5EF4-FFF2-40B4-BE49-F238E27FC236}">
                <a16:creationId xmlns:a16="http://schemas.microsoft.com/office/drawing/2014/main" id="{545FB712-D540-4388-AA6D-92C123960AD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C6B1244C-B899-42B4-A862-99DFD14F337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E920F4A-EB26-4CEE-B6BA-B4E2D4785E6F}"/>
              </a:ext>
            </a:extLst>
          </p:cNvPr>
          <p:cNvSpPr>
            <a:spLocks noGrp="1"/>
          </p:cNvSpPr>
          <p:nvPr>
            <p:ph type="sldNum" sz="quarter" idx="4"/>
          </p:nvPr>
        </p:nvSpPr>
        <p:spPr/>
        <p:txBody>
          <a:bodyPr/>
          <a:lstStyle/>
          <a:p>
            <a:fld id="{28B83BC3-069B-46AF-A4E6-C99928E1A4FA}" type="slidenum">
              <a:rPr lang="en-US" smtClean="0"/>
              <a:pPr/>
              <a:t>139</a:t>
            </a:fld>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7" name="Date Placeholder 6">
            <a:extLst>
              <a:ext uri="{FF2B5EF4-FFF2-40B4-BE49-F238E27FC236}">
                <a16:creationId xmlns:a16="http://schemas.microsoft.com/office/drawing/2014/main" id="{03B9243C-8173-4EB8-8EE7-A69FED108E5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31D9ED01-C816-4A5F-998A-ABFAFA30A958}"/>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20089310-B130-4D74-9E42-1D64B646EAF3}"/>
              </a:ext>
            </a:extLst>
          </p:cNvPr>
          <p:cNvSpPr>
            <a:spLocks noGrp="1"/>
          </p:cNvSpPr>
          <p:nvPr>
            <p:ph type="sldNum" sz="quarter" idx="4"/>
          </p:nvPr>
        </p:nvSpPr>
        <p:spPr/>
        <p:txBody>
          <a:bodyPr/>
          <a:lstStyle/>
          <a:p>
            <a:fld id="{28B83BC3-069B-46AF-A4E6-C99928E1A4FA}" type="slidenum">
              <a:rPr lang="en-US" smtClean="0"/>
              <a:pPr/>
              <a:t>14</a:t>
            </a:fld>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3" name="Date Placeholder 2">
            <a:extLst>
              <a:ext uri="{FF2B5EF4-FFF2-40B4-BE49-F238E27FC236}">
                <a16:creationId xmlns:a16="http://schemas.microsoft.com/office/drawing/2014/main" id="{B40157A3-3EB2-464F-86B1-E110437AF5AB}"/>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48252ED-472C-4EDE-AC14-22B44072B409}"/>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6C53B00-BD75-4F57-8AF4-0871FD93DF06}"/>
              </a:ext>
            </a:extLst>
          </p:cNvPr>
          <p:cNvSpPr>
            <a:spLocks noGrp="1"/>
          </p:cNvSpPr>
          <p:nvPr>
            <p:ph type="sldNum" sz="quarter" idx="4"/>
          </p:nvPr>
        </p:nvSpPr>
        <p:spPr/>
        <p:txBody>
          <a:bodyPr/>
          <a:lstStyle/>
          <a:p>
            <a:fld id="{28B83BC3-069B-46AF-A4E6-C99928E1A4FA}" type="slidenum">
              <a:rPr lang="en-US" smtClean="0"/>
              <a:pPr/>
              <a:t>140</a:t>
            </a:fld>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4" name="Date Placeholder 3">
            <a:extLst>
              <a:ext uri="{FF2B5EF4-FFF2-40B4-BE49-F238E27FC236}">
                <a16:creationId xmlns:a16="http://schemas.microsoft.com/office/drawing/2014/main" id="{7EA80F84-D837-4ACC-A015-1A0712822279}"/>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F442208-69F0-4580-A141-6B76BEE107CF}"/>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5B9DCC13-86C2-4B49-9E9D-7F76E682ACDB}"/>
              </a:ext>
            </a:extLst>
          </p:cNvPr>
          <p:cNvSpPr>
            <a:spLocks noGrp="1"/>
          </p:cNvSpPr>
          <p:nvPr>
            <p:ph type="sldNum" sz="quarter" idx="4"/>
          </p:nvPr>
        </p:nvSpPr>
        <p:spPr/>
        <p:txBody>
          <a:bodyPr/>
          <a:lstStyle/>
          <a:p>
            <a:fld id="{28B83BC3-069B-46AF-A4E6-C99928E1A4FA}" type="slidenum">
              <a:rPr lang="en-US" smtClean="0"/>
              <a:pPr/>
              <a:t>141</a:t>
            </a:fld>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4" name="Date Placeholder 3">
            <a:extLst>
              <a:ext uri="{FF2B5EF4-FFF2-40B4-BE49-F238E27FC236}">
                <a16:creationId xmlns:a16="http://schemas.microsoft.com/office/drawing/2014/main" id="{C99014CE-BE4E-499A-B6A6-BDAF00F10684}"/>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19A3F64-4512-4598-A963-4E5B22FA1BAB}"/>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54819BB-D74A-45F7-8E79-15648394C9E7}"/>
              </a:ext>
            </a:extLst>
          </p:cNvPr>
          <p:cNvSpPr>
            <a:spLocks noGrp="1"/>
          </p:cNvSpPr>
          <p:nvPr>
            <p:ph type="sldNum" sz="quarter" idx="4"/>
          </p:nvPr>
        </p:nvSpPr>
        <p:spPr/>
        <p:txBody>
          <a:bodyPr/>
          <a:lstStyle/>
          <a:p>
            <a:fld id="{28B83BC3-069B-46AF-A4E6-C99928E1A4FA}" type="slidenum">
              <a:rPr lang="en-US" smtClean="0"/>
              <a:pPr/>
              <a:t>142</a:t>
            </a:fld>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
        <p:nvSpPr>
          <p:cNvPr id="4" name="Date Placeholder 3">
            <a:extLst>
              <a:ext uri="{FF2B5EF4-FFF2-40B4-BE49-F238E27FC236}">
                <a16:creationId xmlns:a16="http://schemas.microsoft.com/office/drawing/2014/main" id="{B4E0FF46-362E-4F99-9C41-7527732AF44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8EC811B-3671-41C7-AEFD-DAF19E16D87D}"/>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9C4085E3-72C2-46DD-BECD-B04EEA79018B}"/>
              </a:ext>
            </a:extLst>
          </p:cNvPr>
          <p:cNvSpPr>
            <a:spLocks noGrp="1"/>
          </p:cNvSpPr>
          <p:nvPr>
            <p:ph type="sldNum" sz="quarter" idx="4"/>
          </p:nvPr>
        </p:nvSpPr>
        <p:spPr/>
        <p:txBody>
          <a:bodyPr/>
          <a:lstStyle/>
          <a:p>
            <a:fld id="{28B83BC3-069B-46AF-A4E6-C99928E1A4FA}" type="slidenum">
              <a:rPr lang="en-US" smtClean="0"/>
              <a:pPr/>
              <a:t>143</a:t>
            </a:fld>
            <a:endParaRPr lang="en-US" dirty="0"/>
          </a:p>
        </p:txBody>
      </p:sp>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7" name="Date Placeholder 6">
            <a:extLst>
              <a:ext uri="{FF2B5EF4-FFF2-40B4-BE49-F238E27FC236}">
                <a16:creationId xmlns:a16="http://schemas.microsoft.com/office/drawing/2014/main" id="{8554985A-CCEA-4911-B476-90209FD0D0A1}"/>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69073D3-B012-4A38-A13F-75678A7AF58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E6590877-E894-4E0B-9D88-A97FBC643F64}"/>
              </a:ext>
            </a:extLst>
          </p:cNvPr>
          <p:cNvSpPr>
            <a:spLocks noGrp="1"/>
          </p:cNvSpPr>
          <p:nvPr>
            <p:ph type="sldNum" sz="quarter" idx="4"/>
          </p:nvPr>
        </p:nvSpPr>
        <p:spPr/>
        <p:txBody>
          <a:bodyPr/>
          <a:lstStyle/>
          <a:p>
            <a:fld id="{28B83BC3-069B-46AF-A4E6-C99928E1A4FA}" type="slidenum">
              <a:rPr lang="en-US" smtClean="0"/>
              <a:pPr/>
              <a:t>144</a:t>
            </a:fld>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1347DC0-DB5A-4919-8F0A-3907EC362DD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7C641BF-E929-4E1E-9F8C-1FE52C46E41E}"/>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B5DE988A-F5CD-446D-A273-1AFF96FAB823}"/>
              </a:ext>
            </a:extLst>
          </p:cNvPr>
          <p:cNvSpPr>
            <a:spLocks noGrp="1"/>
          </p:cNvSpPr>
          <p:nvPr>
            <p:ph type="sldNum" sz="quarter" idx="4"/>
          </p:nvPr>
        </p:nvSpPr>
        <p:spPr/>
        <p:txBody>
          <a:bodyPr/>
          <a:lstStyle/>
          <a:p>
            <a:fld id="{28B83BC3-069B-46AF-A4E6-C99928E1A4FA}" type="slidenum">
              <a:rPr lang="en-US" smtClean="0"/>
              <a:pPr/>
              <a:t>145</a:t>
            </a:fld>
            <a:endParaRPr lang="en-US" dirty="0"/>
          </a:p>
        </p:txBody>
      </p:sp>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
        <p:nvSpPr>
          <p:cNvPr id="8" name="Date Placeholder 7">
            <a:extLst>
              <a:ext uri="{FF2B5EF4-FFF2-40B4-BE49-F238E27FC236}">
                <a16:creationId xmlns:a16="http://schemas.microsoft.com/office/drawing/2014/main" id="{1675F299-DABF-4944-BED4-5D76BF39E43D}"/>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AFB673E-D761-481E-8513-614E6A51DAD8}"/>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B3E7F8B8-B538-4BBA-AF10-8137FFFC010E}"/>
              </a:ext>
            </a:extLst>
          </p:cNvPr>
          <p:cNvSpPr>
            <a:spLocks noGrp="1"/>
          </p:cNvSpPr>
          <p:nvPr>
            <p:ph type="sldNum" sz="quarter" idx="4"/>
          </p:nvPr>
        </p:nvSpPr>
        <p:spPr/>
        <p:txBody>
          <a:bodyPr/>
          <a:lstStyle/>
          <a:p>
            <a:fld id="{28B83BC3-069B-46AF-A4E6-C99928E1A4FA}" type="slidenum">
              <a:rPr lang="en-US" smtClean="0"/>
              <a:pPr/>
              <a:t>146</a:t>
            </a:fld>
            <a:endParaRPr lang="en-US" dirty="0"/>
          </a:p>
        </p:txBody>
      </p:sp>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
        <p:nvSpPr>
          <p:cNvPr id="7" name="Date Placeholder 6">
            <a:extLst>
              <a:ext uri="{FF2B5EF4-FFF2-40B4-BE49-F238E27FC236}">
                <a16:creationId xmlns:a16="http://schemas.microsoft.com/office/drawing/2014/main" id="{76D6B3B3-6C81-4E8B-B951-591653CFB7E4}"/>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C394C59-F349-40A3-9913-89FAF330A4D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46F3D0F-BC29-43E5-9062-3A81FD5CB847}"/>
              </a:ext>
            </a:extLst>
          </p:cNvPr>
          <p:cNvSpPr>
            <a:spLocks noGrp="1"/>
          </p:cNvSpPr>
          <p:nvPr>
            <p:ph type="sldNum" sz="quarter" idx="4"/>
          </p:nvPr>
        </p:nvSpPr>
        <p:spPr/>
        <p:txBody>
          <a:bodyPr/>
          <a:lstStyle/>
          <a:p>
            <a:fld id="{28B83BC3-069B-46AF-A4E6-C99928E1A4FA}" type="slidenum">
              <a:rPr lang="en-US" smtClean="0"/>
              <a:pPr/>
              <a:t>147</a:t>
            </a:fld>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065F6062-4259-42C5-837A-811ECA6755A6}"/>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EE0D8A31-2527-4730-9A8D-04220596CDC6}"/>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AF608CE9-3D1C-4F71-A312-CA0BCA967823}"/>
              </a:ext>
            </a:extLst>
          </p:cNvPr>
          <p:cNvSpPr>
            <a:spLocks noGrp="1"/>
          </p:cNvSpPr>
          <p:nvPr>
            <p:ph type="sldNum" sz="quarter" idx="4"/>
          </p:nvPr>
        </p:nvSpPr>
        <p:spPr/>
        <p:txBody>
          <a:bodyPr/>
          <a:lstStyle/>
          <a:p>
            <a:fld id="{28B83BC3-069B-46AF-A4E6-C99928E1A4FA}" type="slidenum">
              <a:rPr lang="en-US" smtClean="0"/>
              <a:pPr/>
              <a:t>148</a:t>
            </a:fld>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4" name="Date Placeholder 3">
            <a:extLst>
              <a:ext uri="{FF2B5EF4-FFF2-40B4-BE49-F238E27FC236}">
                <a16:creationId xmlns:a16="http://schemas.microsoft.com/office/drawing/2014/main" id="{1125B057-4B60-4BB8-AEE8-DABCFDDE0C9D}"/>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B0CA9FCC-2136-4A6F-804C-A64BF4AACD54}"/>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7F3B19A2-C75E-4764-8238-0EAD03DB02D2}"/>
              </a:ext>
            </a:extLst>
          </p:cNvPr>
          <p:cNvSpPr>
            <a:spLocks noGrp="1"/>
          </p:cNvSpPr>
          <p:nvPr>
            <p:ph type="sldNum" sz="quarter" idx="4"/>
          </p:nvPr>
        </p:nvSpPr>
        <p:spPr/>
        <p:txBody>
          <a:bodyPr/>
          <a:lstStyle/>
          <a:p>
            <a:fld id="{28B83BC3-069B-46AF-A4E6-C99928E1A4FA}" type="slidenum">
              <a:rPr lang="en-US" smtClean="0"/>
              <a:pPr/>
              <a:t>149</a:t>
            </a:fld>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4" name="Date Placeholder 3">
            <a:extLst>
              <a:ext uri="{FF2B5EF4-FFF2-40B4-BE49-F238E27FC236}">
                <a16:creationId xmlns:a16="http://schemas.microsoft.com/office/drawing/2014/main" id="{EFFD9BE2-23F0-4B76-8283-742792A0D4FD}"/>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B8D9E0E2-5190-49EA-99E1-0064A2F38336}"/>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6396E58A-E697-481E-9BB4-22298D950A6B}"/>
              </a:ext>
            </a:extLst>
          </p:cNvPr>
          <p:cNvSpPr>
            <a:spLocks noGrp="1"/>
          </p:cNvSpPr>
          <p:nvPr>
            <p:ph type="sldNum" sz="quarter" idx="4"/>
          </p:nvPr>
        </p:nvSpPr>
        <p:spPr/>
        <p:txBody>
          <a:bodyPr/>
          <a:lstStyle/>
          <a:p>
            <a:fld id="{28B83BC3-069B-46AF-A4E6-C99928E1A4FA}" type="slidenum">
              <a:rPr lang="en-US" smtClean="0"/>
              <a:pPr/>
              <a:t>15</a:t>
            </a:fld>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4" name="Date Placeholder 3">
            <a:extLst>
              <a:ext uri="{FF2B5EF4-FFF2-40B4-BE49-F238E27FC236}">
                <a16:creationId xmlns:a16="http://schemas.microsoft.com/office/drawing/2014/main" id="{519F75A5-478F-4E9F-B300-56C73E53929D}"/>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9BD38EE-F626-4AA4-803D-EC910C089A1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8AB1505C-FC7D-47DB-91C4-BE23F073CC68}"/>
              </a:ext>
            </a:extLst>
          </p:cNvPr>
          <p:cNvSpPr>
            <a:spLocks noGrp="1"/>
          </p:cNvSpPr>
          <p:nvPr>
            <p:ph type="sldNum" sz="quarter" idx="4"/>
          </p:nvPr>
        </p:nvSpPr>
        <p:spPr/>
        <p:txBody>
          <a:bodyPr/>
          <a:lstStyle/>
          <a:p>
            <a:fld id="{28B83BC3-069B-46AF-A4E6-C99928E1A4FA}" type="slidenum">
              <a:rPr lang="en-US" smtClean="0"/>
              <a:pPr/>
              <a:t>150</a:t>
            </a:fld>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4" name="Date Placeholder 3">
            <a:extLst>
              <a:ext uri="{FF2B5EF4-FFF2-40B4-BE49-F238E27FC236}">
                <a16:creationId xmlns:a16="http://schemas.microsoft.com/office/drawing/2014/main" id="{6C1342F9-BF1C-42F0-BA2B-0D3394E78C8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A838419-37B7-4E76-A068-098E03AB2750}"/>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1BCE278B-A413-4E95-9DB2-F32764522BFF}"/>
              </a:ext>
            </a:extLst>
          </p:cNvPr>
          <p:cNvSpPr>
            <a:spLocks noGrp="1"/>
          </p:cNvSpPr>
          <p:nvPr>
            <p:ph type="sldNum" sz="quarter" idx="4"/>
          </p:nvPr>
        </p:nvSpPr>
        <p:spPr/>
        <p:txBody>
          <a:bodyPr/>
          <a:lstStyle/>
          <a:p>
            <a:fld id="{28B83BC3-069B-46AF-A4E6-C99928E1A4FA}" type="slidenum">
              <a:rPr lang="en-US" smtClean="0"/>
              <a:pPr/>
              <a:t>151</a:t>
            </a:fld>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
        <p:nvSpPr>
          <p:cNvPr id="3" name="Date Placeholder 2">
            <a:extLst>
              <a:ext uri="{FF2B5EF4-FFF2-40B4-BE49-F238E27FC236}">
                <a16:creationId xmlns:a16="http://schemas.microsoft.com/office/drawing/2014/main" id="{4FCF3E31-7630-4DCC-87A3-DBE8BA5CDD4A}"/>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C30C1499-5718-4549-8823-7B1842422AF8}"/>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11D38900-8661-4A6D-B731-6F09FC0D4493}"/>
              </a:ext>
            </a:extLst>
          </p:cNvPr>
          <p:cNvSpPr>
            <a:spLocks noGrp="1"/>
          </p:cNvSpPr>
          <p:nvPr>
            <p:ph type="sldNum" sz="quarter" idx="4"/>
          </p:nvPr>
        </p:nvSpPr>
        <p:spPr/>
        <p:txBody>
          <a:bodyPr/>
          <a:lstStyle/>
          <a:p>
            <a:fld id="{28B83BC3-069B-46AF-A4E6-C99928E1A4FA}" type="slidenum">
              <a:rPr lang="en-US" smtClean="0"/>
              <a:pPr/>
              <a:t>152</a:t>
            </a:fld>
            <a:endParaRPr lang="en-US" dirty="0"/>
          </a:p>
        </p:txBody>
      </p:sp>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a:t>
            </a:r>
            <a:r>
              <a:rPr lang="en-US" sz="1400" b="1">
                <a:solidFill>
                  <a:schemeClr val="tx1"/>
                </a:solidFill>
              </a:rPr>
              <a:t>describes why </a:t>
            </a:r>
            <a:r>
              <a:rPr lang="en-US" sz="1400" b="1" dirty="0">
                <a:solidFill>
                  <a:schemeClr val="tx1"/>
                </a:solidFill>
              </a:rPr>
              <a:t>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
        <p:nvSpPr>
          <p:cNvPr id="3" name="Date Placeholder 2">
            <a:extLst>
              <a:ext uri="{FF2B5EF4-FFF2-40B4-BE49-F238E27FC236}">
                <a16:creationId xmlns:a16="http://schemas.microsoft.com/office/drawing/2014/main" id="{9DEB11D6-DB2A-41B9-B735-EDC7E049978A}"/>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8CB75AA7-3642-4213-8B39-D73B859FCC54}"/>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848C2085-6124-4117-A308-D5075BB8E081}"/>
              </a:ext>
            </a:extLst>
          </p:cNvPr>
          <p:cNvSpPr>
            <a:spLocks noGrp="1"/>
          </p:cNvSpPr>
          <p:nvPr>
            <p:ph type="sldNum" sz="quarter" idx="4"/>
          </p:nvPr>
        </p:nvSpPr>
        <p:spPr/>
        <p:txBody>
          <a:bodyPr/>
          <a:lstStyle/>
          <a:p>
            <a:fld id="{28B83BC3-069B-46AF-A4E6-C99928E1A4FA}" type="slidenum">
              <a:rPr lang="en-US" smtClean="0"/>
              <a:pPr/>
              <a:t>153</a:t>
            </a:fld>
            <a:endParaRPr lang="en-US" dirty="0"/>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7" name="Date Placeholder 6">
            <a:extLst>
              <a:ext uri="{FF2B5EF4-FFF2-40B4-BE49-F238E27FC236}">
                <a16:creationId xmlns:a16="http://schemas.microsoft.com/office/drawing/2014/main" id="{7C46CC09-1449-4F85-9427-5B130E411398}"/>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25ED626B-5F9C-4574-91A8-EFB7C7C5DAAF}"/>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1EFAB688-1399-45ED-9E62-FCD2780C0609}"/>
              </a:ext>
            </a:extLst>
          </p:cNvPr>
          <p:cNvSpPr>
            <a:spLocks noGrp="1"/>
          </p:cNvSpPr>
          <p:nvPr>
            <p:ph type="sldNum" sz="quarter" idx="4"/>
          </p:nvPr>
        </p:nvSpPr>
        <p:spPr/>
        <p:txBody>
          <a:bodyPr/>
          <a:lstStyle/>
          <a:p>
            <a:fld id="{28B83BC3-069B-46AF-A4E6-C99928E1A4FA}" type="slidenum">
              <a:rPr lang="en-US" smtClean="0"/>
              <a:pPr/>
              <a:t>154</a:t>
            </a:fld>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7" name="Date Placeholder 6">
            <a:extLst>
              <a:ext uri="{FF2B5EF4-FFF2-40B4-BE49-F238E27FC236}">
                <a16:creationId xmlns:a16="http://schemas.microsoft.com/office/drawing/2014/main" id="{D4F2F734-C556-4F5A-94A6-D4C2ADB53C0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0CF06B3B-DB03-49A0-86CD-C1C3A0BA6BD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9A0F1C7-E079-4B44-9FB4-9A57E5D9CC98}"/>
              </a:ext>
            </a:extLst>
          </p:cNvPr>
          <p:cNvSpPr>
            <a:spLocks noGrp="1"/>
          </p:cNvSpPr>
          <p:nvPr>
            <p:ph type="sldNum" sz="quarter" idx="4"/>
          </p:nvPr>
        </p:nvSpPr>
        <p:spPr/>
        <p:txBody>
          <a:bodyPr/>
          <a:lstStyle/>
          <a:p>
            <a:fld id="{28B83BC3-069B-46AF-A4E6-C99928E1A4FA}" type="slidenum">
              <a:rPr lang="en-US" smtClean="0"/>
              <a:pPr/>
              <a:t>155</a:t>
            </a:fld>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7" name="Date Placeholder 6">
            <a:extLst>
              <a:ext uri="{FF2B5EF4-FFF2-40B4-BE49-F238E27FC236}">
                <a16:creationId xmlns:a16="http://schemas.microsoft.com/office/drawing/2014/main" id="{93C3B0EB-86BA-4588-AD39-06A6F18C89F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AA65072-43F2-4A0D-816E-03D451F4328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F33372A-A1FC-4C84-A8C5-4E1601489107}"/>
              </a:ext>
            </a:extLst>
          </p:cNvPr>
          <p:cNvSpPr>
            <a:spLocks noGrp="1"/>
          </p:cNvSpPr>
          <p:nvPr>
            <p:ph type="sldNum" sz="quarter" idx="4"/>
          </p:nvPr>
        </p:nvSpPr>
        <p:spPr/>
        <p:txBody>
          <a:bodyPr/>
          <a:lstStyle/>
          <a:p>
            <a:fld id="{28B83BC3-069B-46AF-A4E6-C99928E1A4FA}" type="slidenum">
              <a:rPr lang="en-US" smtClean="0"/>
              <a:pPr/>
              <a:t>156</a:t>
            </a:fld>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7" name="Date Placeholder 6">
            <a:extLst>
              <a:ext uri="{FF2B5EF4-FFF2-40B4-BE49-F238E27FC236}">
                <a16:creationId xmlns:a16="http://schemas.microsoft.com/office/drawing/2014/main" id="{70B0D017-35E0-43F0-920F-F65C2072F05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6D2DB3F-F516-4853-A4E8-21C928A688A9}"/>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F09B833-9F70-41B2-8167-E02D16C932AD}"/>
              </a:ext>
            </a:extLst>
          </p:cNvPr>
          <p:cNvSpPr>
            <a:spLocks noGrp="1"/>
          </p:cNvSpPr>
          <p:nvPr>
            <p:ph type="sldNum" sz="quarter" idx="4"/>
          </p:nvPr>
        </p:nvSpPr>
        <p:spPr/>
        <p:txBody>
          <a:bodyPr/>
          <a:lstStyle/>
          <a:p>
            <a:fld id="{28B83BC3-069B-46AF-A4E6-C99928E1A4FA}" type="slidenum">
              <a:rPr lang="en-US" smtClean="0"/>
              <a:pPr/>
              <a:t>157</a:t>
            </a:fld>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4" name="Date Placeholder 3">
            <a:extLst>
              <a:ext uri="{FF2B5EF4-FFF2-40B4-BE49-F238E27FC236}">
                <a16:creationId xmlns:a16="http://schemas.microsoft.com/office/drawing/2014/main" id="{E808F22B-385D-48CC-A952-6A2D39AEED8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D458CDED-986F-4A18-AFBE-F5815CA262C8}"/>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8D06C3D4-A046-4ABA-A776-C3180E7F53C3}"/>
              </a:ext>
            </a:extLst>
          </p:cNvPr>
          <p:cNvSpPr>
            <a:spLocks noGrp="1"/>
          </p:cNvSpPr>
          <p:nvPr>
            <p:ph type="sldNum" sz="quarter" idx="4"/>
          </p:nvPr>
        </p:nvSpPr>
        <p:spPr/>
        <p:txBody>
          <a:bodyPr/>
          <a:lstStyle/>
          <a:p>
            <a:fld id="{28B83BC3-069B-46AF-A4E6-C99928E1A4FA}" type="slidenum">
              <a:rPr lang="en-US" smtClean="0"/>
              <a:pPr/>
              <a:t>158</a:t>
            </a:fld>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4" name="Date Placeholder 3">
            <a:extLst>
              <a:ext uri="{FF2B5EF4-FFF2-40B4-BE49-F238E27FC236}">
                <a16:creationId xmlns:a16="http://schemas.microsoft.com/office/drawing/2014/main" id="{5EEA803A-5CA4-4F12-A48D-659602C85867}"/>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AAC4D7D-0319-455F-B7E3-15139027DBF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B445E906-D723-42C0-A003-8B81278917CF}"/>
              </a:ext>
            </a:extLst>
          </p:cNvPr>
          <p:cNvSpPr>
            <a:spLocks noGrp="1"/>
          </p:cNvSpPr>
          <p:nvPr>
            <p:ph type="sldNum" sz="quarter" idx="4"/>
          </p:nvPr>
        </p:nvSpPr>
        <p:spPr/>
        <p:txBody>
          <a:bodyPr/>
          <a:lstStyle/>
          <a:p>
            <a:fld id="{28B83BC3-069B-46AF-A4E6-C99928E1A4FA}" type="slidenum">
              <a:rPr lang="en-US" smtClean="0"/>
              <a:pPr/>
              <a:t>159</a:t>
            </a:fld>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
        <p:nvSpPr>
          <p:cNvPr id="8" name="Date Placeholder 7">
            <a:extLst>
              <a:ext uri="{FF2B5EF4-FFF2-40B4-BE49-F238E27FC236}">
                <a16:creationId xmlns:a16="http://schemas.microsoft.com/office/drawing/2014/main" id="{7303B60F-FE5C-491F-BC6F-C91B1B2271C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2AC87E6-B180-4D0C-A598-0A4D7ADD7000}"/>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3B0437EF-23B4-4FBC-8988-1E5A2F4228FE}"/>
              </a:ext>
            </a:extLst>
          </p:cNvPr>
          <p:cNvSpPr>
            <a:spLocks noGrp="1"/>
          </p:cNvSpPr>
          <p:nvPr>
            <p:ph type="sldNum" sz="quarter" idx="4"/>
          </p:nvPr>
        </p:nvSpPr>
        <p:spPr/>
        <p:txBody>
          <a:bodyPr/>
          <a:lstStyle/>
          <a:p>
            <a:fld id="{28B83BC3-069B-46AF-A4E6-C99928E1A4FA}" type="slidenum">
              <a:rPr lang="en-US" smtClean="0"/>
              <a:pPr/>
              <a:t>16</a:t>
            </a:fld>
            <a:endParaRPr lang="en-US" dirty="0"/>
          </a:p>
        </p:txBody>
      </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4" name="Date Placeholder 3">
            <a:extLst>
              <a:ext uri="{FF2B5EF4-FFF2-40B4-BE49-F238E27FC236}">
                <a16:creationId xmlns:a16="http://schemas.microsoft.com/office/drawing/2014/main" id="{1E662C34-7C71-4BC3-8744-BCC82A483115}"/>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5F626F8-A43A-4D0F-A3EF-6062B35C0E8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22AC7B2-4A46-4231-B32D-9DC8D239C584}"/>
              </a:ext>
            </a:extLst>
          </p:cNvPr>
          <p:cNvSpPr>
            <a:spLocks noGrp="1"/>
          </p:cNvSpPr>
          <p:nvPr>
            <p:ph type="sldNum" sz="quarter" idx="4"/>
          </p:nvPr>
        </p:nvSpPr>
        <p:spPr/>
        <p:txBody>
          <a:bodyPr/>
          <a:lstStyle/>
          <a:p>
            <a:fld id="{28B83BC3-069B-46AF-A4E6-C99928E1A4FA}" type="slidenum">
              <a:rPr lang="en-US" smtClean="0"/>
              <a:pPr/>
              <a:t>160</a:t>
            </a:fld>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4" name="Date Placeholder 3">
            <a:extLst>
              <a:ext uri="{FF2B5EF4-FFF2-40B4-BE49-F238E27FC236}">
                <a16:creationId xmlns:a16="http://schemas.microsoft.com/office/drawing/2014/main" id="{3F743716-F3FC-42C2-B43E-89301D8D0AD7}"/>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001C38BD-EE44-4339-B868-90D3E532B2A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1E8BD5C-B18C-49E4-9B8A-6A436FEC3C87}"/>
              </a:ext>
            </a:extLst>
          </p:cNvPr>
          <p:cNvSpPr>
            <a:spLocks noGrp="1"/>
          </p:cNvSpPr>
          <p:nvPr>
            <p:ph type="sldNum" sz="quarter" idx="4"/>
          </p:nvPr>
        </p:nvSpPr>
        <p:spPr/>
        <p:txBody>
          <a:bodyPr/>
          <a:lstStyle/>
          <a:p>
            <a:fld id="{28B83BC3-069B-46AF-A4E6-C99928E1A4FA}" type="slidenum">
              <a:rPr lang="en-US" smtClean="0"/>
              <a:pPr/>
              <a:t>161</a:t>
            </a:fld>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4" name="Date Placeholder 3">
            <a:extLst>
              <a:ext uri="{FF2B5EF4-FFF2-40B4-BE49-F238E27FC236}">
                <a16:creationId xmlns:a16="http://schemas.microsoft.com/office/drawing/2014/main" id="{024F19AD-209C-4AA6-B647-88753A607DC5}"/>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44F2002-43EF-421D-B1BB-547B21CFFC29}"/>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E66B9B24-F4F4-41B3-A6C0-840043DC907C}"/>
              </a:ext>
            </a:extLst>
          </p:cNvPr>
          <p:cNvSpPr>
            <a:spLocks noGrp="1"/>
          </p:cNvSpPr>
          <p:nvPr>
            <p:ph type="sldNum" sz="quarter" idx="4"/>
          </p:nvPr>
        </p:nvSpPr>
        <p:spPr/>
        <p:txBody>
          <a:bodyPr/>
          <a:lstStyle/>
          <a:p>
            <a:fld id="{28B83BC3-069B-46AF-A4E6-C99928E1A4FA}" type="slidenum">
              <a:rPr lang="en-US" smtClean="0"/>
              <a:pPr/>
              <a:t>162</a:t>
            </a:fld>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4" name="Date Placeholder 3">
            <a:extLst>
              <a:ext uri="{FF2B5EF4-FFF2-40B4-BE49-F238E27FC236}">
                <a16:creationId xmlns:a16="http://schemas.microsoft.com/office/drawing/2014/main" id="{C9850E16-BCAA-4804-A97D-C51191D2E679}"/>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BD65498B-34CC-4E1C-8274-B577BE5BD7F9}"/>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20B647B0-2FF4-4822-ACBF-8845B8F96DEA}"/>
              </a:ext>
            </a:extLst>
          </p:cNvPr>
          <p:cNvSpPr>
            <a:spLocks noGrp="1"/>
          </p:cNvSpPr>
          <p:nvPr>
            <p:ph type="sldNum" sz="quarter" idx="4"/>
          </p:nvPr>
        </p:nvSpPr>
        <p:spPr/>
        <p:txBody>
          <a:bodyPr/>
          <a:lstStyle/>
          <a:p>
            <a:fld id="{28B83BC3-069B-46AF-A4E6-C99928E1A4FA}" type="slidenum">
              <a:rPr lang="en-US" smtClean="0"/>
              <a:pPr/>
              <a:t>163</a:t>
            </a:fld>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4" name="Date Placeholder 3">
            <a:extLst>
              <a:ext uri="{FF2B5EF4-FFF2-40B4-BE49-F238E27FC236}">
                <a16:creationId xmlns:a16="http://schemas.microsoft.com/office/drawing/2014/main" id="{B63752E5-A0C4-4F98-8A1F-66CC4A16006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FECA5DF8-EFCE-4940-99FD-783F33C065C6}"/>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AA5E1F4B-26D2-4FDB-9CDE-8DAC88FA6D1C}"/>
              </a:ext>
            </a:extLst>
          </p:cNvPr>
          <p:cNvSpPr>
            <a:spLocks noGrp="1"/>
          </p:cNvSpPr>
          <p:nvPr>
            <p:ph type="sldNum" sz="quarter" idx="4"/>
          </p:nvPr>
        </p:nvSpPr>
        <p:spPr/>
        <p:txBody>
          <a:bodyPr/>
          <a:lstStyle/>
          <a:p>
            <a:fld id="{28B83BC3-069B-46AF-A4E6-C99928E1A4FA}" type="slidenum">
              <a:rPr lang="en-US" smtClean="0"/>
              <a:pPr/>
              <a:t>164</a:t>
            </a:fld>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
        <p:nvSpPr>
          <p:cNvPr id="4" name="Date Placeholder 3">
            <a:extLst>
              <a:ext uri="{FF2B5EF4-FFF2-40B4-BE49-F238E27FC236}">
                <a16:creationId xmlns:a16="http://schemas.microsoft.com/office/drawing/2014/main" id="{6F99D79F-1A38-4D9A-B2C2-23DB6F00722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1C661E6-3C83-448F-A7D6-315610270032}"/>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28C47E7A-2E9B-47AE-9AA0-51313004BFC1}"/>
              </a:ext>
            </a:extLst>
          </p:cNvPr>
          <p:cNvSpPr>
            <a:spLocks noGrp="1"/>
          </p:cNvSpPr>
          <p:nvPr>
            <p:ph type="sldNum" sz="quarter" idx="4"/>
          </p:nvPr>
        </p:nvSpPr>
        <p:spPr/>
        <p:txBody>
          <a:bodyPr/>
          <a:lstStyle/>
          <a:p>
            <a:fld id="{28B83BC3-069B-46AF-A4E6-C99928E1A4FA}" type="slidenum">
              <a:rPr lang="en-US" smtClean="0"/>
              <a:pPr/>
              <a:t>165</a:t>
            </a:fld>
            <a:endParaRPr lang="en-US" dirty="0"/>
          </a:p>
        </p:txBody>
      </p:sp>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4" name="Date Placeholder 3">
            <a:extLst>
              <a:ext uri="{FF2B5EF4-FFF2-40B4-BE49-F238E27FC236}">
                <a16:creationId xmlns:a16="http://schemas.microsoft.com/office/drawing/2014/main" id="{8092922F-326D-48F6-921A-3FBFF71ED5A1}"/>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A3CF80F3-C83F-4431-8A3D-034E84DC25A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8E7FE78-DE57-4FB7-8BF5-00DA50C2FA90}"/>
              </a:ext>
            </a:extLst>
          </p:cNvPr>
          <p:cNvSpPr>
            <a:spLocks noGrp="1"/>
          </p:cNvSpPr>
          <p:nvPr>
            <p:ph type="sldNum" sz="quarter" idx="4"/>
          </p:nvPr>
        </p:nvSpPr>
        <p:spPr/>
        <p:txBody>
          <a:bodyPr/>
          <a:lstStyle/>
          <a:p>
            <a:fld id="{28B83BC3-069B-46AF-A4E6-C99928E1A4FA}" type="slidenum">
              <a:rPr lang="en-US" smtClean="0"/>
              <a:pPr/>
              <a:t>166</a:t>
            </a:fld>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4" name="Date Placeholder 3">
            <a:extLst>
              <a:ext uri="{FF2B5EF4-FFF2-40B4-BE49-F238E27FC236}">
                <a16:creationId xmlns:a16="http://schemas.microsoft.com/office/drawing/2014/main" id="{BBCC6D48-550F-4C06-9171-588994EF2C01}"/>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C2A7D11-2C95-49F5-BD3A-0A23206B65DF}"/>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C5FEF78-2EED-4967-AABE-F5042D4B8294}"/>
              </a:ext>
            </a:extLst>
          </p:cNvPr>
          <p:cNvSpPr>
            <a:spLocks noGrp="1"/>
          </p:cNvSpPr>
          <p:nvPr>
            <p:ph type="sldNum" sz="quarter" idx="4"/>
          </p:nvPr>
        </p:nvSpPr>
        <p:spPr/>
        <p:txBody>
          <a:bodyPr/>
          <a:lstStyle/>
          <a:p>
            <a:fld id="{28B83BC3-069B-46AF-A4E6-C99928E1A4FA}" type="slidenum">
              <a:rPr lang="en-US" smtClean="0"/>
              <a:pPr/>
              <a:t>167</a:t>
            </a:fld>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4" name="Date Placeholder 3">
            <a:extLst>
              <a:ext uri="{FF2B5EF4-FFF2-40B4-BE49-F238E27FC236}">
                <a16:creationId xmlns:a16="http://schemas.microsoft.com/office/drawing/2014/main" id="{18464E4B-9B08-4EA2-A1EB-BAE05A45A29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F5EF965B-DDC2-4A24-8952-15175257959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BE5CA55-8CCC-4AC0-AE60-228A1F385C1B}"/>
              </a:ext>
            </a:extLst>
          </p:cNvPr>
          <p:cNvSpPr>
            <a:spLocks noGrp="1"/>
          </p:cNvSpPr>
          <p:nvPr>
            <p:ph type="sldNum" sz="quarter" idx="4"/>
          </p:nvPr>
        </p:nvSpPr>
        <p:spPr/>
        <p:txBody>
          <a:bodyPr/>
          <a:lstStyle/>
          <a:p>
            <a:fld id="{28B83BC3-069B-46AF-A4E6-C99928E1A4FA}" type="slidenum">
              <a:rPr lang="en-US" smtClean="0"/>
              <a:pPr/>
              <a:t>168</a:t>
            </a:fld>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4" name="Date Placeholder 3">
            <a:extLst>
              <a:ext uri="{FF2B5EF4-FFF2-40B4-BE49-F238E27FC236}">
                <a16:creationId xmlns:a16="http://schemas.microsoft.com/office/drawing/2014/main" id="{7DE54D7E-C4CF-4E2D-BC74-D0D6D5911CEA}"/>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E61B36E-FA50-4A1F-90AA-E9A0166650B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B81BCEF-0842-404F-976D-72B4F8A3B20F}"/>
              </a:ext>
            </a:extLst>
          </p:cNvPr>
          <p:cNvSpPr>
            <a:spLocks noGrp="1"/>
          </p:cNvSpPr>
          <p:nvPr>
            <p:ph type="sldNum" sz="quarter" idx="4"/>
          </p:nvPr>
        </p:nvSpPr>
        <p:spPr/>
        <p:txBody>
          <a:bodyPr/>
          <a:lstStyle/>
          <a:p>
            <a:fld id="{28B83BC3-069B-46AF-A4E6-C99928E1A4FA}" type="slidenum">
              <a:rPr lang="en-US" smtClean="0"/>
              <a:pPr/>
              <a:t>169</a:t>
            </a:fld>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4" name="Date Placeholder 3">
            <a:extLst>
              <a:ext uri="{FF2B5EF4-FFF2-40B4-BE49-F238E27FC236}">
                <a16:creationId xmlns:a16="http://schemas.microsoft.com/office/drawing/2014/main" id="{AEF4E528-01F0-4C80-AA46-D708BA1A73C5}"/>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0DB4E995-37D1-4888-BD85-497647B567C6}"/>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BF4D0B9D-99BC-40B3-8405-B5A9FE931FB0}"/>
              </a:ext>
            </a:extLst>
          </p:cNvPr>
          <p:cNvSpPr>
            <a:spLocks noGrp="1"/>
          </p:cNvSpPr>
          <p:nvPr>
            <p:ph type="sldNum" sz="quarter" idx="4"/>
          </p:nvPr>
        </p:nvSpPr>
        <p:spPr/>
        <p:txBody>
          <a:bodyPr/>
          <a:lstStyle/>
          <a:p>
            <a:fld id="{28B83BC3-069B-46AF-A4E6-C99928E1A4FA}" type="slidenum">
              <a:rPr lang="en-US" smtClean="0"/>
              <a:pPr/>
              <a:t>17</a:t>
            </a:fld>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4" name="Date Placeholder 3">
            <a:extLst>
              <a:ext uri="{FF2B5EF4-FFF2-40B4-BE49-F238E27FC236}">
                <a16:creationId xmlns:a16="http://schemas.microsoft.com/office/drawing/2014/main" id="{3FAE4D49-2D84-4C88-A84C-581074C2049D}"/>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0DBDFD02-64BE-43FD-B942-676F970616B0}"/>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0AF80A0-10BA-4D1E-B722-7D70489FCFB5}"/>
              </a:ext>
            </a:extLst>
          </p:cNvPr>
          <p:cNvSpPr>
            <a:spLocks noGrp="1"/>
          </p:cNvSpPr>
          <p:nvPr>
            <p:ph type="sldNum" sz="quarter" idx="4"/>
          </p:nvPr>
        </p:nvSpPr>
        <p:spPr/>
        <p:txBody>
          <a:bodyPr/>
          <a:lstStyle/>
          <a:p>
            <a:fld id="{28B83BC3-069B-46AF-A4E6-C99928E1A4FA}" type="slidenum">
              <a:rPr lang="en-US" smtClean="0"/>
              <a:pPr/>
              <a:t>170</a:t>
            </a:fld>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4" name="Date Placeholder 3">
            <a:extLst>
              <a:ext uri="{FF2B5EF4-FFF2-40B4-BE49-F238E27FC236}">
                <a16:creationId xmlns:a16="http://schemas.microsoft.com/office/drawing/2014/main" id="{7E36209E-E434-4FDF-A168-EBD663319E6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FD02AF16-525D-4A45-BE5C-29D548F1A63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BA7E1168-EA0C-486A-84CE-ED8EAFA45F5D}"/>
              </a:ext>
            </a:extLst>
          </p:cNvPr>
          <p:cNvSpPr>
            <a:spLocks noGrp="1"/>
          </p:cNvSpPr>
          <p:nvPr>
            <p:ph type="sldNum" sz="quarter" idx="4"/>
          </p:nvPr>
        </p:nvSpPr>
        <p:spPr/>
        <p:txBody>
          <a:bodyPr/>
          <a:lstStyle/>
          <a:p>
            <a:fld id="{28B83BC3-069B-46AF-A4E6-C99928E1A4FA}" type="slidenum">
              <a:rPr lang="en-US" smtClean="0"/>
              <a:pPr/>
              <a:t>171</a:t>
            </a:fld>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6" name="Date Placeholder 5">
            <a:extLst>
              <a:ext uri="{FF2B5EF4-FFF2-40B4-BE49-F238E27FC236}">
                <a16:creationId xmlns:a16="http://schemas.microsoft.com/office/drawing/2014/main" id="{E0B5E631-74CA-4A30-B073-251A4DF78BD2}"/>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98F03AC3-DE1C-4B40-BA95-551BE49D894D}"/>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602CD194-2CFA-4BE4-ADEB-55ADA37260DE}"/>
              </a:ext>
            </a:extLst>
          </p:cNvPr>
          <p:cNvSpPr>
            <a:spLocks noGrp="1"/>
          </p:cNvSpPr>
          <p:nvPr>
            <p:ph type="sldNum" sz="quarter" idx="4"/>
          </p:nvPr>
        </p:nvSpPr>
        <p:spPr/>
        <p:txBody>
          <a:bodyPr/>
          <a:lstStyle/>
          <a:p>
            <a:fld id="{28B83BC3-069B-46AF-A4E6-C99928E1A4FA}" type="slidenum">
              <a:rPr lang="en-US" smtClean="0"/>
              <a:pPr/>
              <a:t>172</a:t>
            </a:fld>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4F313D9D-9764-4B09-922D-FFFF64558288}"/>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4FA32CD-4CE8-4FB2-B89A-DF85668F9AED}"/>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1BE3211F-C5FB-418F-9B54-5F5F14CB2257}"/>
              </a:ext>
            </a:extLst>
          </p:cNvPr>
          <p:cNvSpPr>
            <a:spLocks noGrp="1"/>
          </p:cNvSpPr>
          <p:nvPr>
            <p:ph type="sldNum" sz="quarter" idx="4"/>
          </p:nvPr>
        </p:nvSpPr>
        <p:spPr/>
        <p:txBody>
          <a:bodyPr/>
          <a:lstStyle/>
          <a:p>
            <a:fld id="{28B83BC3-069B-46AF-A4E6-C99928E1A4FA}" type="slidenum">
              <a:rPr lang="en-US" smtClean="0"/>
              <a:pPr/>
              <a:t>173</a:t>
            </a:fld>
            <a:endParaRPr lang="en-US" dirty="0"/>
          </a:p>
        </p:txBody>
      </p:sp>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6" name="Date Placeholder 5">
            <a:extLst>
              <a:ext uri="{FF2B5EF4-FFF2-40B4-BE49-F238E27FC236}">
                <a16:creationId xmlns:a16="http://schemas.microsoft.com/office/drawing/2014/main" id="{7F634BD2-1ED8-4CEB-B006-87EBFF5FA285}"/>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24F8722B-2A5A-4F0D-BA78-3B9450E74A64}"/>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8BA169F3-7C3F-475E-939A-459D73D88CCB}"/>
              </a:ext>
            </a:extLst>
          </p:cNvPr>
          <p:cNvSpPr>
            <a:spLocks noGrp="1"/>
          </p:cNvSpPr>
          <p:nvPr>
            <p:ph type="sldNum" sz="quarter" idx="4"/>
          </p:nvPr>
        </p:nvSpPr>
        <p:spPr/>
        <p:txBody>
          <a:bodyPr/>
          <a:lstStyle/>
          <a:p>
            <a:fld id="{28B83BC3-069B-46AF-A4E6-C99928E1A4FA}" type="slidenum">
              <a:rPr lang="en-US" smtClean="0"/>
              <a:pPr/>
              <a:t>174</a:t>
            </a:fld>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7" name="Date Placeholder 6">
            <a:extLst>
              <a:ext uri="{FF2B5EF4-FFF2-40B4-BE49-F238E27FC236}">
                <a16:creationId xmlns:a16="http://schemas.microsoft.com/office/drawing/2014/main" id="{D1EF102F-1892-4237-92CA-1C57177A4445}"/>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12A30C7-3C05-4B52-8A68-E84224F72E7E}"/>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BF96C615-CBD3-42C6-8C3E-D08968F6928F}"/>
              </a:ext>
            </a:extLst>
          </p:cNvPr>
          <p:cNvSpPr>
            <a:spLocks noGrp="1"/>
          </p:cNvSpPr>
          <p:nvPr>
            <p:ph type="sldNum" sz="quarter" idx="4"/>
          </p:nvPr>
        </p:nvSpPr>
        <p:spPr/>
        <p:txBody>
          <a:bodyPr/>
          <a:lstStyle/>
          <a:p>
            <a:fld id="{28B83BC3-069B-46AF-A4E6-C99928E1A4FA}" type="slidenum">
              <a:rPr lang="en-US" smtClean="0"/>
              <a:pPr/>
              <a:t>175</a:t>
            </a:fld>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05B19810-ABEB-44E6-880B-31C6E6CB9519}"/>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F1A50FA1-4964-4534-B1C4-283846B5502B}"/>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1F61C58F-DBC8-4F6D-BEFE-E6DBB7316618}"/>
              </a:ext>
            </a:extLst>
          </p:cNvPr>
          <p:cNvSpPr>
            <a:spLocks noGrp="1"/>
          </p:cNvSpPr>
          <p:nvPr>
            <p:ph type="sldNum" sz="quarter" idx="4"/>
          </p:nvPr>
        </p:nvSpPr>
        <p:spPr/>
        <p:txBody>
          <a:bodyPr/>
          <a:lstStyle/>
          <a:p>
            <a:fld id="{28B83BC3-069B-46AF-A4E6-C99928E1A4FA}" type="slidenum">
              <a:rPr lang="en-US" smtClean="0"/>
              <a:pPr/>
              <a:t>176</a:t>
            </a:fld>
            <a:endParaRPr lang="en-US" dirty="0"/>
          </a:p>
        </p:txBody>
      </p:sp>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7" name="Date Placeholder 6">
            <a:extLst>
              <a:ext uri="{FF2B5EF4-FFF2-40B4-BE49-F238E27FC236}">
                <a16:creationId xmlns:a16="http://schemas.microsoft.com/office/drawing/2014/main" id="{42DF75A8-B92B-454F-8180-04001B5E69E7}"/>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E8219AA-F45F-4A25-ACDD-F30D48E72A1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D9B76305-3ABB-4025-87F2-3494225A0C80}"/>
              </a:ext>
            </a:extLst>
          </p:cNvPr>
          <p:cNvSpPr>
            <a:spLocks noGrp="1"/>
          </p:cNvSpPr>
          <p:nvPr>
            <p:ph type="sldNum" sz="quarter" idx="4"/>
          </p:nvPr>
        </p:nvSpPr>
        <p:spPr/>
        <p:txBody>
          <a:bodyPr/>
          <a:lstStyle/>
          <a:p>
            <a:fld id="{28B83BC3-069B-46AF-A4E6-C99928E1A4FA}" type="slidenum">
              <a:rPr lang="en-US" smtClean="0"/>
              <a:pPr/>
              <a:t>177</a:t>
            </a:fld>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C43051BF-4896-4FAC-B0D2-A5BBD7A6BC14}"/>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10D39023-9BAE-42EB-BE7C-676899CA5094}"/>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71332682-6E79-4109-A472-58C6C2519A41}"/>
              </a:ext>
            </a:extLst>
          </p:cNvPr>
          <p:cNvSpPr>
            <a:spLocks noGrp="1"/>
          </p:cNvSpPr>
          <p:nvPr>
            <p:ph type="sldNum" sz="quarter" idx="4"/>
          </p:nvPr>
        </p:nvSpPr>
        <p:spPr/>
        <p:txBody>
          <a:bodyPr/>
          <a:lstStyle/>
          <a:p>
            <a:fld id="{28B83BC3-069B-46AF-A4E6-C99928E1A4FA}" type="slidenum">
              <a:rPr lang="en-US" smtClean="0"/>
              <a:pPr/>
              <a:t>178</a:t>
            </a:fld>
            <a:endParaRPr lang="en-US" dirty="0"/>
          </a:p>
        </p:txBody>
      </p:sp>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6" name="Date Placeholder 5">
            <a:extLst>
              <a:ext uri="{FF2B5EF4-FFF2-40B4-BE49-F238E27FC236}">
                <a16:creationId xmlns:a16="http://schemas.microsoft.com/office/drawing/2014/main" id="{229921F2-B870-4456-AD20-227FB3775E1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8CDE51E-8DC5-4034-A7E4-74111646FD9F}"/>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E416BC2-5A0B-4887-BDBF-A8F3D9C51939}"/>
              </a:ext>
            </a:extLst>
          </p:cNvPr>
          <p:cNvSpPr>
            <a:spLocks noGrp="1"/>
          </p:cNvSpPr>
          <p:nvPr>
            <p:ph type="sldNum" sz="quarter" idx="4"/>
          </p:nvPr>
        </p:nvSpPr>
        <p:spPr/>
        <p:txBody>
          <a:bodyPr/>
          <a:lstStyle/>
          <a:p>
            <a:fld id="{28B83BC3-069B-46AF-A4E6-C99928E1A4FA}" type="slidenum">
              <a:rPr lang="en-US" smtClean="0"/>
              <a:pPr/>
              <a:t>179</a:t>
            </a:fld>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4" name="Date Placeholder 3">
            <a:extLst>
              <a:ext uri="{FF2B5EF4-FFF2-40B4-BE49-F238E27FC236}">
                <a16:creationId xmlns:a16="http://schemas.microsoft.com/office/drawing/2014/main" id="{9557C7E4-D482-4723-A028-E088D34155EE}"/>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2C443C5A-279D-4007-90BB-7E03E1C6ABD6}"/>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BBFC4163-D663-482D-B2FF-64E2DD87C46D}"/>
              </a:ext>
            </a:extLst>
          </p:cNvPr>
          <p:cNvSpPr>
            <a:spLocks noGrp="1"/>
          </p:cNvSpPr>
          <p:nvPr>
            <p:ph type="sldNum" sz="quarter" idx="4"/>
          </p:nvPr>
        </p:nvSpPr>
        <p:spPr/>
        <p:txBody>
          <a:bodyPr/>
          <a:lstStyle/>
          <a:p>
            <a:fld id="{28B83BC3-069B-46AF-A4E6-C99928E1A4FA}" type="slidenum">
              <a:rPr lang="en-US" smtClean="0"/>
              <a:pPr/>
              <a:t>18</a:t>
            </a:fld>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Date Placeholder 2">
            <a:extLst>
              <a:ext uri="{FF2B5EF4-FFF2-40B4-BE49-F238E27FC236}">
                <a16:creationId xmlns:a16="http://schemas.microsoft.com/office/drawing/2014/main" id="{024C90C4-15A9-42B7-82FE-4C599890B808}"/>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0D72040E-9C8E-42B8-B61C-37156B2F466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06C95BC-84FF-4756-B67E-44F91350A9F5}"/>
              </a:ext>
            </a:extLst>
          </p:cNvPr>
          <p:cNvSpPr>
            <a:spLocks noGrp="1"/>
          </p:cNvSpPr>
          <p:nvPr>
            <p:ph type="sldNum" sz="quarter" idx="4"/>
          </p:nvPr>
        </p:nvSpPr>
        <p:spPr/>
        <p:txBody>
          <a:bodyPr/>
          <a:lstStyle/>
          <a:p>
            <a:fld id="{28B83BC3-069B-46AF-A4E6-C99928E1A4FA}" type="slidenum">
              <a:rPr lang="en-US" smtClean="0"/>
              <a:pPr/>
              <a:t>180</a:t>
            </a:fld>
            <a:endParaRPr lang="en-US" dirty="0"/>
          </a:p>
        </p:txBody>
      </p:sp>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6" name="Date Placeholder 5">
            <a:extLst>
              <a:ext uri="{FF2B5EF4-FFF2-40B4-BE49-F238E27FC236}">
                <a16:creationId xmlns:a16="http://schemas.microsoft.com/office/drawing/2014/main" id="{AD867443-B598-4446-8D6B-4903321724EB}"/>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4730AFBF-9A98-4741-B25E-8F854827B433}"/>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93425045-5D71-41F3-8999-491E1CD8EF9C}"/>
              </a:ext>
            </a:extLst>
          </p:cNvPr>
          <p:cNvSpPr>
            <a:spLocks noGrp="1"/>
          </p:cNvSpPr>
          <p:nvPr>
            <p:ph type="sldNum" sz="quarter" idx="4"/>
          </p:nvPr>
        </p:nvSpPr>
        <p:spPr/>
        <p:txBody>
          <a:bodyPr/>
          <a:lstStyle/>
          <a:p>
            <a:fld id="{28B83BC3-069B-46AF-A4E6-C99928E1A4FA}" type="slidenum">
              <a:rPr lang="en-US" smtClean="0"/>
              <a:pPr/>
              <a:t>181</a:t>
            </a:fld>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7" name="Date Placeholder 6">
            <a:extLst>
              <a:ext uri="{FF2B5EF4-FFF2-40B4-BE49-F238E27FC236}">
                <a16:creationId xmlns:a16="http://schemas.microsoft.com/office/drawing/2014/main" id="{68DAE088-011A-4E30-A8F0-990E84DB885E}"/>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A162B50-89F3-4F56-ADE6-924F9749865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A1DF304A-770A-48BD-9D1C-297EAA44097A}"/>
              </a:ext>
            </a:extLst>
          </p:cNvPr>
          <p:cNvSpPr>
            <a:spLocks noGrp="1"/>
          </p:cNvSpPr>
          <p:nvPr>
            <p:ph type="sldNum" sz="quarter" idx="4"/>
          </p:nvPr>
        </p:nvSpPr>
        <p:spPr/>
        <p:txBody>
          <a:bodyPr/>
          <a:lstStyle/>
          <a:p>
            <a:fld id="{28B83BC3-069B-46AF-A4E6-C99928E1A4FA}" type="slidenum">
              <a:rPr lang="en-US" smtClean="0"/>
              <a:pPr/>
              <a:t>182</a:t>
            </a:fld>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7" name="Date Placeholder 6">
            <a:extLst>
              <a:ext uri="{FF2B5EF4-FFF2-40B4-BE49-F238E27FC236}">
                <a16:creationId xmlns:a16="http://schemas.microsoft.com/office/drawing/2014/main" id="{0D7B12F7-42C2-4C42-8828-02C39214DDF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DC4C548-60A7-4104-90E2-2920CF469776}"/>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41AC60E-BEB0-4205-A1BC-E4881C9ED9EB}"/>
              </a:ext>
            </a:extLst>
          </p:cNvPr>
          <p:cNvSpPr>
            <a:spLocks noGrp="1"/>
          </p:cNvSpPr>
          <p:nvPr>
            <p:ph type="sldNum" sz="quarter" idx="4"/>
          </p:nvPr>
        </p:nvSpPr>
        <p:spPr/>
        <p:txBody>
          <a:bodyPr/>
          <a:lstStyle/>
          <a:p>
            <a:fld id="{28B83BC3-069B-46AF-A4E6-C99928E1A4FA}" type="slidenum">
              <a:rPr lang="en-US" smtClean="0"/>
              <a:pPr/>
              <a:t>183</a:t>
            </a:fld>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6" name="Date Placeholder 5">
            <a:extLst>
              <a:ext uri="{FF2B5EF4-FFF2-40B4-BE49-F238E27FC236}">
                <a16:creationId xmlns:a16="http://schemas.microsoft.com/office/drawing/2014/main" id="{4902A97E-C79F-4FF6-A37B-B8A6E06E8473}"/>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54BE6A76-A125-4032-AC7D-B45884B014C1}"/>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320703CE-3C39-46CC-BFB5-6D22DCEB6CD2}"/>
              </a:ext>
            </a:extLst>
          </p:cNvPr>
          <p:cNvSpPr>
            <a:spLocks noGrp="1"/>
          </p:cNvSpPr>
          <p:nvPr>
            <p:ph type="sldNum" sz="quarter" idx="4"/>
          </p:nvPr>
        </p:nvSpPr>
        <p:spPr/>
        <p:txBody>
          <a:bodyPr/>
          <a:lstStyle/>
          <a:p>
            <a:fld id="{28B83BC3-069B-46AF-A4E6-C99928E1A4FA}" type="slidenum">
              <a:rPr lang="en-US" smtClean="0"/>
              <a:pPr/>
              <a:t>184</a:t>
            </a:fld>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6" name="Date Placeholder 5">
            <a:extLst>
              <a:ext uri="{FF2B5EF4-FFF2-40B4-BE49-F238E27FC236}">
                <a16:creationId xmlns:a16="http://schemas.microsoft.com/office/drawing/2014/main" id="{521DABDD-0B55-419C-80C0-4475A62F83F9}"/>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A7D5B31C-3F1F-4D10-AE8E-460ECACCB75C}"/>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ED61BC91-5122-4817-9B26-19776E877897}"/>
              </a:ext>
            </a:extLst>
          </p:cNvPr>
          <p:cNvSpPr>
            <a:spLocks noGrp="1"/>
          </p:cNvSpPr>
          <p:nvPr>
            <p:ph type="sldNum" sz="quarter" idx="4"/>
          </p:nvPr>
        </p:nvSpPr>
        <p:spPr/>
        <p:txBody>
          <a:bodyPr/>
          <a:lstStyle/>
          <a:p>
            <a:fld id="{28B83BC3-069B-46AF-A4E6-C99928E1A4FA}" type="slidenum">
              <a:rPr lang="en-US" smtClean="0"/>
              <a:pPr/>
              <a:t>185</a:t>
            </a:fld>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
        <p:nvSpPr>
          <p:cNvPr id="7" name="Date Placeholder 6">
            <a:extLst>
              <a:ext uri="{FF2B5EF4-FFF2-40B4-BE49-F238E27FC236}">
                <a16:creationId xmlns:a16="http://schemas.microsoft.com/office/drawing/2014/main" id="{665248DC-B5A5-482B-B028-F783B7D92145}"/>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099C44B-A1E4-4F65-A9BE-750794D1A80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1BA36B6-48A3-4F4E-978D-6E85D6E9A604}"/>
              </a:ext>
            </a:extLst>
          </p:cNvPr>
          <p:cNvSpPr>
            <a:spLocks noGrp="1"/>
          </p:cNvSpPr>
          <p:nvPr>
            <p:ph type="sldNum" sz="quarter" idx="4"/>
          </p:nvPr>
        </p:nvSpPr>
        <p:spPr/>
        <p:txBody>
          <a:bodyPr/>
          <a:lstStyle/>
          <a:p>
            <a:fld id="{28B83BC3-069B-46AF-A4E6-C99928E1A4FA}" type="slidenum">
              <a:rPr lang="en-US" smtClean="0"/>
              <a:pPr/>
              <a:t>186</a:t>
            </a:fld>
            <a:endParaRPr lang="en-US" dirty="0"/>
          </a:p>
        </p:txBody>
      </p:sp>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6" name="Date Placeholder 5">
            <a:extLst>
              <a:ext uri="{FF2B5EF4-FFF2-40B4-BE49-F238E27FC236}">
                <a16:creationId xmlns:a16="http://schemas.microsoft.com/office/drawing/2014/main" id="{864EE2CC-E344-45EF-B7CB-3C0BA7DD210B}"/>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476AF7E5-7722-4A5D-8CD5-032446873D06}"/>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FE2ECAC8-C9BD-4616-A3CF-A70EB4081A02}"/>
              </a:ext>
            </a:extLst>
          </p:cNvPr>
          <p:cNvSpPr>
            <a:spLocks noGrp="1"/>
          </p:cNvSpPr>
          <p:nvPr>
            <p:ph type="sldNum" sz="quarter" idx="4"/>
          </p:nvPr>
        </p:nvSpPr>
        <p:spPr/>
        <p:txBody>
          <a:bodyPr/>
          <a:lstStyle/>
          <a:p>
            <a:fld id="{28B83BC3-069B-46AF-A4E6-C99928E1A4FA}" type="slidenum">
              <a:rPr lang="en-US" smtClean="0"/>
              <a:pPr/>
              <a:t>187</a:t>
            </a:fld>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6" name="Date Placeholder 5">
            <a:extLst>
              <a:ext uri="{FF2B5EF4-FFF2-40B4-BE49-F238E27FC236}">
                <a16:creationId xmlns:a16="http://schemas.microsoft.com/office/drawing/2014/main" id="{7D47D601-2CB2-4E3B-B344-BFC4CBF5C4AD}"/>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E98CAFE1-3A2C-40A9-9C0A-164FDDD83D17}"/>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2BBA20D6-FF13-4348-A505-A86AEE996E4E}"/>
              </a:ext>
            </a:extLst>
          </p:cNvPr>
          <p:cNvSpPr>
            <a:spLocks noGrp="1"/>
          </p:cNvSpPr>
          <p:nvPr>
            <p:ph type="sldNum" sz="quarter" idx="4"/>
          </p:nvPr>
        </p:nvSpPr>
        <p:spPr/>
        <p:txBody>
          <a:bodyPr/>
          <a:lstStyle/>
          <a:p>
            <a:fld id="{28B83BC3-069B-46AF-A4E6-C99928E1A4FA}" type="slidenum">
              <a:rPr lang="en-US" smtClean="0"/>
              <a:pPr/>
              <a:t>188</a:t>
            </a:fld>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6" name="Date Placeholder 5">
            <a:extLst>
              <a:ext uri="{FF2B5EF4-FFF2-40B4-BE49-F238E27FC236}">
                <a16:creationId xmlns:a16="http://schemas.microsoft.com/office/drawing/2014/main" id="{BA266063-AEA7-48A3-92D0-D0E46863EBCB}"/>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7EDE2B8B-E652-457C-AB1E-8C3CE4CF08E4}"/>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0530E5BB-8F75-4A77-B5CE-A0D0F3AF9B4C}"/>
              </a:ext>
            </a:extLst>
          </p:cNvPr>
          <p:cNvSpPr>
            <a:spLocks noGrp="1"/>
          </p:cNvSpPr>
          <p:nvPr>
            <p:ph type="sldNum" sz="quarter" idx="4"/>
          </p:nvPr>
        </p:nvSpPr>
        <p:spPr/>
        <p:txBody>
          <a:bodyPr/>
          <a:lstStyle/>
          <a:p>
            <a:fld id="{28B83BC3-069B-46AF-A4E6-C99928E1A4FA}" type="slidenum">
              <a:rPr lang="en-US" smtClean="0"/>
              <a:pPr/>
              <a:t>189</a:t>
            </a:fld>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4" name="Date Placeholder 3">
            <a:extLst>
              <a:ext uri="{FF2B5EF4-FFF2-40B4-BE49-F238E27FC236}">
                <a16:creationId xmlns:a16="http://schemas.microsoft.com/office/drawing/2014/main" id="{2EFF0195-DFB3-41BE-9A56-E37B0ABA9AD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A4E44EBE-58B1-4ABD-83FE-27C6D256EB9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969B682-29DD-410A-A0D9-4B69A525DE97}"/>
              </a:ext>
            </a:extLst>
          </p:cNvPr>
          <p:cNvSpPr>
            <a:spLocks noGrp="1"/>
          </p:cNvSpPr>
          <p:nvPr>
            <p:ph type="sldNum" sz="quarter" idx="4"/>
          </p:nvPr>
        </p:nvSpPr>
        <p:spPr/>
        <p:txBody>
          <a:bodyPr/>
          <a:lstStyle/>
          <a:p>
            <a:fld id="{28B83BC3-069B-46AF-A4E6-C99928E1A4FA}" type="slidenum">
              <a:rPr lang="en-US" smtClean="0"/>
              <a:pPr/>
              <a:t>19</a:t>
            </a:fld>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3" name="Date Placeholder 2">
            <a:extLst>
              <a:ext uri="{FF2B5EF4-FFF2-40B4-BE49-F238E27FC236}">
                <a16:creationId xmlns:a16="http://schemas.microsoft.com/office/drawing/2014/main" id="{21922CEA-633A-4522-909D-1483BEF5A22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6321F870-000A-4B17-A698-D24CF31C7F16}"/>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93D54064-2E4C-4B88-9875-C34325C1F816}"/>
              </a:ext>
            </a:extLst>
          </p:cNvPr>
          <p:cNvSpPr>
            <a:spLocks noGrp="1"/>
          </p:cNvSpPr>
          <p:nvPr>
            <p:ph type="sldNum" sz="quarter" idx="4"/>
          </p:nvPr>
        </p:nvSpPr>
        <p:spPr/>
        <p:txBody>
          <a:bodyPr/>
          <a:lstStyle/>
          <a:p>
            <a:fld id="{28B83BC3-069B-46AF-A4E6-C99928E1A4FA}" type="slidenum">
              <a:rPr lang="en-US" smtClean="0"/>
              <a:pPr/>
              <a:t>190</a:t>
            </a:fld>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3" name="Date Placeholder 2">
            <a:extLst>
              <a:ext uri="{FF2B5EF4-FFF2-40B4-BE49-F238E27FC236}">
                <a16:creationId xmlns:a16="http://schemas.microsoft.com/office/drawing/2014/main" id="{DD01E278-E059-44C3-8C34-3346382FB1E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C74E40A-EC8E-4272-8C85-E35E88ACFCBA}"/>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BF6D022-5EC1-40B6-B880-E722EF8C547E}"/>
              </a:ext>
            </a:extLst>
          </p:cNvPr>
          <p:cNvSpPr>
            <a:spLocks noGrp="1"/>
          </p:cNvSpPr>
          <p:nvPr>
            <p:ph type="sldNum" sz="quarter" idx="4"/>
          </p:nvPr>
        </p:nvSpPr>
        <p:spPr/>
        <p:txBody>
          <a:bodyPr/>
          <a:lstStyle/>
          <a:p>
            <a:fld id="{28B83BC3-069B-46AF-A4E6-C99928E1A4FA}" type="slidenum">
              <a:rPr lang="en-US" smtClean="0"/>
              <a:pPr/>
              <a:t>191</a:t>
            </a:fld>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3" name="Date Placeholder 2">
            <a:extLst>
              <a:ext uri="{FF2B5EF4-FFF2-40B4-BE49-F238E27FC236}">
                <a16:creationId xmlns:a16="http://schemas.microsoft.com/office/drawing/2014/main" id="{F8B031E7-C07E-4585-AFCD-C2603D9C5155}"/>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8FE9C8A-8F61-4EB9-B536-8A35B0CD9E0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94E39C95-8128-40BF-A302-2ED2DB6D15E7}"/>
              </a:ext>
            </a:extLst>
          </p:cNvPr>
          <p:cNvSpPr>
            <a:spLocks noGrp="1"/>
          </p:cNvSpPr>
          <p:nvPr>
            <p:ph type="sldNum" sz="quarter" idx="4"/>
          </p:nvPr>
        </p:nvSpPr>
        <p:spPr/>
        <p:txBody>
          <a:bodyPr/>
          <a:lstStyle/>
          <a:p>
            <a:fld id="{28B83BC3-069B-46AF-A4E6-C99928E1A4FA}" type="slidenum">
              <a:rPr lang="en-US" smtClean="0"/>
              <a:pPr/>
              <a:t>192</a:t>
            </a:fld>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3" name="Date Placeholder 2">
            <a:extLst>
              <a:ext uri="{FF2B5EF4-FFF2-40B4-BE49-F238E27FC236}">
                <a16:creationId xmlns:a16="http://schemas.microsoft.com/office/drawing/2014/main" id="{A4E29499-8BAD-46E4-8920-121241D34E9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B199C97F-783B-49B7-B518-A261874DE85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DDBA2223-5A01-4B72-AB4F-A54A11292262}"/>
              </a:ext>
            </a:extLst>
          </p:cNvPr>
          <p:cNvSpPr>
            <a:spLocks noGrp="1"/>
          </p:cNvSpPr>
          <p:nvPr>
            <p:ph type="sldNum" sz="quarter" idx="4"/>
          </p:nvPr>
        </p:nvSpPr>
        <p:spPr/>
        <p:txBody>
          <a:bodyPr/>
          <a:lstStyle/>
          <a:p>
            <a:fld id="{28B83BC3-069B-46AF-A4E6-C99928E1A4FA}" type="slidenum">
              <a:rPr lang="en-US" smtClean="0"/>
              <a:pPr/>
              <a:t>193</a:t>
            </a:fld>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3" name="Date Placeholder 2">
            <a:extLst>
              <a:ext uri="{FF2B5EF4-FFF2-40B4-BE49-F238E27FC236}">
                <a16:creationId xmlns:a16="http://schemas.microsoft.com/office/drawing/2014/main" id="{BC124E2B-1452-4C80-B469-19360AB56C1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303C5F90-358C-42AF-AA03-474D3308AF69}"/>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0DB3A63-D6CB-4804-B3B1-5AD9D7C016FB}"/>
              </a:ext>
            </a:extLst>
          </p:cNvPr>
          <p:cNvSpPr>
            <a:spLocks noGrp="1"/>
          </p:cNvSpPr>
          <p:nvPr>
            <p:ph type="sldNum" sz="quarter" idx="4"/>
          </p:nvPr>
        </p:nvSpPr>
        <p:spPr/>
        <p:txBody>
          <a:bodyPr/>
          <a:lstStyle/>
          <a:p>
            <a:fld id="{28B83BC3-069B-46AF-A4E6-C99928E1A4FA}" type="slidenum">
              <a:rPr lang="en-US" smtClean="0"/>
              <a:pPr/>
              <a:t>194</a:t>
            </a:fld>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3" name="Date Placeholder 2">
            <a:extLst>
              <a:ext uri="{FF2B5EF4-FFF2-40B4-BE49-F238E27FC236}">
                <a16:creationId xmlns:a16="http://schemas.microsoft.com/office/drawing/2014/main" id="{D7E026AE-458A-43DC-AF6B-E62BCCE0718C}"/>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97E6D3A-EEB5-4F68-9A7F-BC9F864ED04B}"/>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D91D1AC6-0CC6-4E23-97F4-849B372FC7D0}"/>
              </a:ext>
            </a:extLst>
          </p:cNvPr>
          <p:cNvSpPr>
            <a:spLocks noGrp="1"/>
          </p:cNvSpPr>
          <p:nvPr>
            <p:ph type="sldNum" sz="quarter" idx="4"/>
          </p:nvPr>
        </p:nvSpPr>
        <p:spPr/>
        <p:txBody>
          <a:bodyPr/>
          <a:lstStyle/>
          <a:p>
            <a:fld id="{28B83BC3-069B-46AF-A4E6-C99928E1A4FA}" type="slidenum">
              <a:rPr lang="en-US" smtClean="0"/>
              <a:pPr/>
              <a:t>195</a:t>
            </a:fld>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DA0C6B1F-F710-4CA9-894F-A2E882E6ABF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4EA8C5FB-9CB6-4FA5-A2BD-AB57DA42DF21}"/>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B4D73B5-D7A9-4222-9404-E72E39572128}"/>
              </a:ext>
            </a:extLst>
          </p:cNvPr>
          <p:cNvSpPr>
            <a:spLocks noGrp="1"/>
          </p:cNvSpPr>
          <p:nvPr>
            <p:ph type="sldNum" sz="quarter" idx="4"/>
          </p:nvPr>
        </p:nvSpPr>
        <p:spPr/>
        <p:txBody>
          <a:bodyPr/>
          <a:lstStyle/>
          <a:p>
            <a:fld id="{28B83BC3-069B-46AF-A4E6-C99928E1A4FA}" type="slidenum">
              <a:rPr lang="en-US" smtClean="0"/>
              <a:pPr/>
              <a:t>196</a:t>
            </a:fld>
            <a:endParaRPr lang="en-US" dirty="0"/>
          </a:p>
        </p:txBody>
      </p:sp>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4806FF56-E0AC-4B2A-A017-6B10BA1E1D1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88E2600-C003-4F6C-B1B9-5B2481A0AA1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CB3AF97-4A87-4F87-8FCE-D76C06A94AB9}"/>
              </a:ext>
            </a:extLst>
          </p:cNvPr>
          <p:cNvSpPr>
            <a:spLocks noGrp="1"/>
          </p:cNvSpPr>
          <p:nvPr>
            <p:ph type="sldNum" sz="quarter" idx="4"/>
          </p:nvPr>
        </p:nvSpPr>
        <p:spPr/>
        <p:txBody>
          <a:bodyPr/>
          <a:lstStyle/>
          <a:p>
            <a:fld id="{28B83BC3-069B-46AF-A4E6-C99928E1A4FA}" type="slidenum">
              <a:rPr lang="en-US" smtClean="0"/>
              <a:pPr/>
              <a:t>197</a:t>
            </a:fld>
            <a:endParaRPr lang="en-US" dirty="0"/>
          </a:p>
        </p:txBody>
      </p:sp>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6E19625-DD49-4028-895A-3A761F1094E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76851E0-89C0-4526-AA30-C561D940FAF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067D33F-34E4-4B78-A34A-D1F789B24B19}"/>
              </a:ext>
            </a:extLst>
          </p:cNvPr>
          <p:cNvSpPr>
            <a:spLocks noGrp="1"/>
          </p:cNvSpPr>
          <p:nvPr>
            <p:ph type="sldNum" sz="quarter" idx="4"/>
          </p:nvPr>
        </p:nvSpPr>
        <p:spPr/>
        <p:txBody>
          <a:bodyPr/>
          <a:lstStyle/>
          <a:p>
            <a:fld id="{28B83BC3-069B-46AF-A4E6-C99928E1A4FA}" type="slidenum">
              <a:rPr lang="en-US" smtClean="0"/>
              <a:pPr/>
              <a:t>198</a:t>
            </a:fld>
            <a:endParaRPr lang="en-US" dirty="0"/>
          </a:p>
        </p:txBody>
      </p:sp>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6EBD4500-43FF-43AF-B6EA-4B4A329BADE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05090A3-CACC-496C-9AFF-6079FB8EE858}"/>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B7A1A16-5095-4AFE-B9A2-8E322CFCFDCA}"/>
              </a:ext>
            </a:extLst>
          </p:cNvPr>
          <p:cNvSpPr>
            <a:spLocks noGrp="1"/>
          </p:cNvSpPr>
          <p:nvPr>
            <p:ph type="sldNum" sz="quarter" idx="4"/>
          </p:nvPr>
        </p:nvSpPr>
        <p:spPr/>
        <p:txBody>
          <a:bodyPr/>
          <a:lstStyle/>
          <a:p>
            <a:fld id="{28B83BC3-069B-46AF-A4E6-C99928E1A4FA}" type="slidenum">
              <a:rPr lang="en-US" smtClean="0"/>
              <a:pPr/>
              <a:t>199</a:t>
            </a:fld>
            <a:endParaRPr lang="en-US" dirty="0"/>
          </a:p>
        </p:txBody>
      </p:sp>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4" name="Date Placeholder 3">
            <a:extLst>
              <a:ext uri="{FF2B5EF4-FFF2-40B4-BE49-F238E27FC236}">
                <a16:creationId xmlns:a16="http://schemas.microsoft.com/office/drawing/2014/main" id="{290A1E28-D8ED-4375-B5FC-C318E3A50726}"/>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13D9B1AA-A59D-4AD7-B3D6-E44BDB1C10D7}"/>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C41A43D2-1AE2-4F04-A814-56E991726ECF}"/>
              </a:ext>
            </a:extLst>
          </p:cNvPr>
          <p:cNvSpPr>
            <a:spLocks noGrp="1"/>
          </p:cNvSpPr>
          <p:nvPr>
            <p:ph type="sldNum" sz="quarter" idx="4"/>
          </p:nvPr>
        </p:nvSpPr>
        <p:spPr/>
        <p:txBody>
          <a:bodyPr/>
          <a:lstStyle/>
          <a:p>
            <a:fld id="{28B83BC3-069B-46AF-A4E6-C99928E1A4FA}" type="slidenum">
              <a:rPr lang="en-US" smtClean="0"/>
              <a:pPr/>
              <a:t>2</a:t>
            </a:fld>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
        <p:nvSpPr>
          <p:cNvPr id="3" name="Date Placeholder 2">
            <a:extLst>
              <a:ext uri="{FF2B5EF4-FFF2-40B4-BE49-F238E27FC236}">
                <a16:creationId xmlns:a16="http://schemas.microsoft.com/office/drawing/2014/main" id="{7D9163C8-B9D3-4C7B-8EC1-D79BE3027EC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10DDEBC-A1BD-420D-9219-4C6A893CD422}"/>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19ACF2A9-FEE6-475B-A2BF-55577118239A}"/>
              </a:ext>
            </a:extLst>
          </p:cNvPr>
          <p:cNvSpPr>
            <a:spLocks noGrp="1"/>
          </p:cNvSpPr>
          <p:nvPr>
            <p:ph type="sldNum" sz="quarter" idx="4"/>
          </p:nvPr>
        </p:nvSpPr>
        <p:spPr/>
        <p:txBody>
          <a:bodyPr/>
          <a:lstStyle/>
          <a:p>
            <a:fld id="{28B83BC3-069B-46AF-A4E6-C99928E1A4FA}" type="slidenum">
              <a:rPr lang="en-US" smtClean="0"/>
              <a:pPr/>
              <a:t>20</a:t>
            </a:fld>
            <a:endParaRPr lang="en-US" dirty="0"/>
          </a:p>
        </p:txBody>
      </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2A760EF1-277A-46BB-BA5F-2C96565C020F}"/>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BC15700A-BACA-4948-8DE5-9335F495409F}"/>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DCE5C123-9F84-4860-82E6-000598092595}"/>
              </a:ext>
            </a:extLst>
          </p:cNvPr>
          <p:cNvSpPr>
            <a:spLocks noGrp="1"/>
          </p:cNvSpPr>
          <p:nvPr>
            <p:ph type="sldNum" sz="quarter" idx="4"/>
          </p:nvPr>
        </p:nvSpPr>
        <p:spPr/>
        <p:txBody>
          <a:bodyPr/>
          <a:lstStyle/>
          <a:p>
            <a:fld id="{28B83BC3-069B-46AF-A4E6-C99928E1A4FA}" type="slidenum">
              <a:rPr lang="en-US" smtClean="0"/>
              <a:pPr/>
              <a:t>200</a:t>
            </a:fld>
            <a:endParaRPr lang="en-US" dirty="0"/>
          </a:p>
        </p:txBody>
      </p:sp>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C96E0B53-BB5C-4F05-9B82-096D851A5D2E}"/>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B7569DE8-312A-4368-8ED2-22438AC0A001}"/>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42CA0BE5-C60A-4791-BAF6-78ACE0E49CFC}"/>
              </a:ext>
            </a:extLst>
          </p:cNvPr>
          <p:cNvSpPr>
            <a:spLocks noGrp="1"/>
          </p:cNvSpPr>
          <p:nvPr>
            <p:ph type="sldNum" sz="quarter" idx="4"/>
          </p:nvPr>
        </p:nvSpPr>
        <p:spPr/>
        <p:txBody>
          <a:bodyPr/>
          <a:lstStyle/>
          <a:p>
            <a:fld id="{28B83BC3-069B-46AF-A4E6-C99928E1A4FA}" type="slidenum">
              <a:rPr lang="en-US" smtClean="0"/>
              <a:pPr/>
              <a:t>201</a:t>
            </a:fld>
            <a:endParaRPr lang="en-US" dirty="0"/>
          </a:p>
        </p:txBody>
      </p:sp>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ECA1BB69-58A7-40FE-98F1-4B7B1C720947}"/>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BB15B12A-03C9-45EB-AFA1-8BCF38909BFB}"/>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FB618E98-FE34-45F1-BD1F-098992FC47D7}"/>
              </a:ext>
            </a:extLst>
          </p:cNvPr>
          <p:cNvSpPr>
            <a:spLocks noGrp="1"/>
          </p:cNvSpPr>
          <p:nvPr>
            <p:ph type="sldNum" sz="quarter" idx="4"/>
          </p:nvPr>
        </p:nvSpPr>
        <p:spPr/>
        <p:txBody>
          <a:bodyPr/>
          <a:lstStyle/>
          <a:p>
            <a:fld id="{28B83BC3-069B-46AF-A4E6-C99928E1A4FA}" type="slidenum">
              <a:rPr lang="en-US" smtClean="0"/>
              <a:pPr/>
              <a:t>202</a:t>
            </a:fld>
            <a:endParaRPr lang="en-US" dirty="0"/>
          </a:p>
        </p:txBody>
      </p:sp>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
        <p:nvSpPr>
          <p:cNvPr id="3" name="Date Placeholder 2">
            <a:extLst>
              <a:ext uri="{FF2B5EF4-FFF2-40B4-BE49-F238E27FC236}">
                <a16:creationId xmlns:a16="http://schemas.microsoft.com/office/drawing/2014/main" id="{B2C77DA0-6722-482E-BC94-B7D565CA413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86FE457-AEC1-4C64-BF6D-96227098409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57DC9FD-C9D5-4DEB-B425-F19F283B7953}"/>
              </a:ext>
            </a:extLst>
          </p:cNvPr>
          <p:cNvSpPr>
            <a:spLocks noGrp="1"/>
          </p:cNvSpPr>
          <p:nvPr>
            <p:ph type="sldNum" sz="quarter" idx="4"/>
          </p:nvPr>
        </p:nvSpPr>
        <p:spPr/>
        <p:txBody>
          <a:bodyPr/>
          <a:lstStyle/>
          <a:p>
            <a:fld id="{28B83BC3-069B-46AF-A4E6-C99928E1A4FA}" type="slidenum">
              <a:rPr lang="en-US" smtClean="0"/>
              <a:pPr/>
              <a:t>203</a:t>
            </a:fld>
            <a:endParaRPr lang="en-US" dirty="0"/>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
        <p:nvSpPr>
          <p:cNvPr id="2" name="Date Placeholder 1">
            <a:extLst>
              <a:ext uri="{FF2B5EF4-FFF2-40B4-BE49-F238E27FC236}">
                <a16:creationId xmlns:a16="http://schemas.microsoft.com/office/drawing/2014/main" id="{DBB5E597-5A32-4435-8FCE-201D4CE91CDF}"/>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06A252A2-73EC-4171-B3AE-D4749F6166D1}"/>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DCCEBB7C-20E2-449C-A0A6-5FD050F0589C}"/>
              </a:ext>
            </a:extLst>
          </p:cNvPr>
          <p:cNvSpPr>
            <a:spLocks noGrp="1"/>
          </p:cNvSpPr>
          <p:nvPr>
            <p:ph type="sldNum" sz="quarter" idx="4"/>
          </p:nvPr>
        </p:nvSpPr>
        <p:spPr/>
        <p:txBody>
          <a:bodyPr/>
          <a:lstStyle/>
          <a:p>
            <a:fld id="{28B83BC3-069B-46AF-A4E6-C99928E1A4FA}" type="slidenum">
              <a:rPr lang="en-US" smtClean="0"/>
              <a:pPr/>
              <a:t>204</a:t>
            </a:fld>
            <a:endParaRPr lang="en-US" dirty="0"/>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4F10E224-8198-4BEB-BAA9-810498FF671B}"/>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D3641986-BC0E-4242-9454-148488AB9042}"/>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F1A86077-068F-4398-9FB0-20C6929CA861}"/>
              </a:ext>
            </a:extLst>
          </p:cNvPr>
          <p:cNvSpPr>
            <a:spLocks noGrp="1"/>
          </p:cNvSpPr>
          <p:nvPr>
            <p:ph type="sldNum" sz="quarter" idx="4"/>
          </p:nvPr>
        </p:nvSpPr>
        <p:spPr/>
        <p:txBody>
          <a:bodyPr/>
          <a:lstStyle/>
          <a:p>
            <a:fld id="{28B83BC3-069B-46AF-A4E6-C99928E1A4FA}" type="slidenum">
              <a:rPr lang="en-US" smtClean="0"/>
              <a:pPr/>
              <a:t>205</a:t>
            </a:fld>
            <a:endParaRPr lang="en-US" dirty="0"/>
          </a:p>
        </p:txBody>
      </p: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88573C16-D499-436D-9480-CEF2FB586F36}"/>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F2C37940-3AFF-4F53-AA20-AB0B0464891B}"/>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C8B97228-3E4E-4E44-93EB-021CAC3EE10E}"/>
              </a:ext>
            </a:extLst>
          </p:cNvPr>
          <p:cNvSpPr>
            <a:spLocks noGrp="1"/>
          </p:cNvSpPr>
          <p:nvPr>
            <p:ph type="sldNum" sz="quarter" idx="4"/>
          </p:nvPr>
        </p:nvSpPr>
        <p:spPr/>
        <p:txBody>
          <a:bodyPr/>
          <a:lstStyle/>
          <a:p>
            <a:fld id="{28B83BC3-069B-46AF-A4E6-C99928E1A4FA}" type="slidenum">
              <a:rPr lang="en-US" smtClean="0"/>
              <a:pPr/>
              <a:t>206</a:t>
            </a:fld>
            <a:endParaRPr lang="en-US" dirty="0"/>
          </a:p>
        </p:txBody>
      </p:sp>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2" name="Date Placeholder 1">
            <a:extLst>
              <a:ext uri="{FF2B5EF4-FFF2-40B4-BE49-F238E27FC236}">
                <a16:creationId xmlns:a16="http://schemas.microsoft.com/office/drawing/2014/main" id="{E8EAC8EA-8B87-4CA5-A6ED-B9446172D423}"/>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B7ECFDFE-2A85-4747-8924-664D85362EB0}"/>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699DEA20-D52C-46DD-A2CC-08180581BA11}"/>
              </a:ext>
            </a:extLst>
          </p:cNvPr>
          <p:cNvSpPr>
            <a:spLocks noGrp="1"/>
          </p:cNvSpPr>
          <p:nvPr>
            <p:ph type="sldNum" sz="quarter" idx="4"/>
          </p:nvPr>
        </p:nvSpPr>
        <p:spPr/>
        <p:txBody>
          <a:bodyPr/>
          <a:lstStyle/>
          <a:p>
            <a:fld id="{28B83BC3-069B-46AF-A4E6-C99928E1A4FA}" type="slidenum">
              <a:rPr lang="en-US" smtClean="0"/>
              <a:pPr/>
              <a:t>207</a:t>
            </a:fld>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B686CB8E-DF24-4DDE-A5D5-447B764D1C6C}"/>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864C4A01-E5C1-4217-95BB-3456597E73C1}"/>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8877F08F-1C1A-44FF-8CE3-E00291CEDEBC}"/>
              </a:ext>
            </a:extLst>
          </p:cNvPr>
          <p:cNvSpPr>
            <a:spLocks noGrp="1"/>
          </p:cNvSpPr>
          <p:nvPr>
            <p:ph type="sldNum" sz="quarter" idx="4"/>
          </p:nvPr>
        </p:nvSpPr>
        <p:spPr/>
        <p:txBody>
          <a:bodyPr/>
          <a:lstStyle/>
          <a:p>
            <a:fld id="{28B83BC3-069B-46AF-A4E6-C99928E1A4FA}" type="slidenum">
              <a:rPr lang="en-US" smtClean="0"/>
              <a:pPr/>
              <a:t>208</a:t>
            </a:fld>
            <a:endParaRPr lang="en-US" dirty="0"/>
          </a:p>
        </p:txBody>
      </p:sp>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
        <p:nvSpPr>
          <p:cNvPr id="2" name="Date Placeholder 1">
            <a:extLst>
              <a:ext uri="{FF2B5EF4-FFF2-40B4-BE49-F238E27FC236}">
                <a16:creationId xmlns:a16="http://schemas.microsoft.com/office/drawing/2014/main" id="{EDD06D9A-A987-4502-9A8A-D4BEDEC64B31}"/>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22087712-6F57-4FF6-9B12-6872BDB1FCE7}"/>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F8FB256C-429E-4706-A627-6507B2DFD73A}"/>
              </a:ext>
            </a:extLst>
          </p:cNvPr>
          <p:cNvSpPr>
            <a:spLocks noGrp="1"/>
          </p:cNvSpPr>
          <p:nvPr>
            <p:ph type="sldNum" sz="quarter" idx="4"/>
          </p:nvPr>
        </p:nvSpPr>
        <p:spPr/>
        <p:txBody>
          <a:bodyPr/>
          <a:lstStyle/>
          <a:p>
            <a:fld id="{28B83BC3-069B-46AF-A4E6-C99928E1A4FA}" type="slidenum">
              <a:rPr lang="en-US" smtClean="0"/>
              <a:pPr/>
              <a:t>209</a:t>
            </a:fld>
            <a:endParaRPr lang="en-US" dirty="0"/>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4" name="Date Placeholder 3">
            <a:extLst>
              <a:ext uri="{FF2B5EF4-FFF2-40B4-BE49-F238E27FC236}">
                <a16:creationId xmlns:a16="http://schemas.microsoft.com/office/drawing/2014/main" id="{F7A1F025-DACA-4737-8427-49FE1DC7F27A}"/>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7AC16F52-F96C-4348-B30A-FC888D438AED}"/>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341A8981-5E98-4B20-BBA2-008C6993C359}"/>
              </a:ext>
            </a:extLst>
          </p:cNvPr>
          <p:cNvSpPr>
            <a:spLocks noGrp="1"/>
          </p:cNvSpPr>
          <p:nvPr>
            <p:ph type="sldNum" sz="quarter" idx="4"/>
          </p:nvPr>
        </p:nvSpPr>
        <p:spPr/>
        <p:txBody>
          <a:bodyPr/>
          <a:lstStyle/>
          <a:p>
            <a:fld id="{28B83BC3-069B-46AF-A4E6-C99928E1A4FA}" type="slidenum">
              <a:rPr lang="en-US" smtClean="0"/>
              <a:pPr/>
              <a:t>21</a:t>
            </a:fld>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6A7C2326-10BD-45CF-A7D7-1CE7FA6E7C00}"/>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79ED3219-529D-4EDB-8EC0-55F94D5D1040}"/>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AAA638D2-8BA4-4099-91FB-8495B5AE16C6}"/>
              </a:ext>
            </a:extLst>
          </p:cNvPr>
          <p:cNvSpPr>
            <a:spLocks noGrp="1"/>
          </p:cNvSpPr>
          <p:nvPr>
            <p:ph type="sldNum" sz="quarter" idx="4"/>
          </p:nvPr>
        </p:nvSpPr>
        <p:spPr/>
        <p:txBody>
          <a:bodyPr/>
          <a:lstStyle/>
          <a:p>
            <a:fld id="{28B83BC3-069B-46AF-A4E6-C99928E1A4FA}" type="slidenum">
              <a:rPr lang="en-US" smtClean="0"/>
              <a:pPr/>
              <a:t>210</a:t>
            </a:fld>
            <a:endParaRPr lang="en-US" dirty="0"/>
          </a:p>
        </p:txBody>
      </p:sp>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
        <p:nvSpPr>
          <p:cNvPr id="2" name="Date Placeholder 1">
            <a:extLst>
              <a:ext uri="{FF2B5EF4-FFF2-40B4-BE49-F238E27FC236}">
                <a16:creationId xmlns:a16="http://schemas.microsoft.com/office/drawing/2014/main" id="{765ABB26-C2CA-42D2-924C-098FED513921}"/>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08EFC4D6-8AD2-49BC-9AF3-AD2B45A606A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F867F60-010F-41AD-A4C7-B6FF2F74F192}"/>
              </a:ext>
            </a:extLst>
          </p:cNvPr>
          <p:cNvSpPr>
            <a:spLocks noGrp="1"/>
          </p:cNvSpPr>
          <p:nvPr>
            <p:ph type="sldNum" sz="quarter" idx="4"/>
          </p:nvPr>
        </p:nvSpPr>
        <p:spPr/>
        <p:txBody>
          <a:bodyPr/>
          <a:lstStyle/>
          <a:p>
            <a:fld id="{28B83BC3-069B-46AF-A4E6-C99928E1A4FA}" type="slidenum">
              <a:rPr lang="en-US" smtClean="0"/>
              <a:pPr/>
              <a:t>211</a:t>
            </a:fld>
            <a:endParaRPr lang="en-US" dirty="0"/>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
        <p:nvSpPr>
          <p:cNvPr id="2" name="Date Placeholder 1">
            <a:extLst>
              <a:ext uri="{FF2B5EF4-FFF2-40B4-BE49-F238E27FC236}">
                <a16:creationId xmlns:a16="http://schemas.microsoft.com/office/drawing/2014/main" id="{2F9D18FA-41B8-4D6F-AD62-D147586CB3E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0FD573F7-593D-4F6E-90E8-BFA7A77DF4AF}"/>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DA59C6F-58B3-488A-BB9F-A800B81DBB98}"/>
              </a:ext>
            </a:extLst>
          </p:cNvPr>
          <p:cNvSpPr>
            <a:spLocks noGrp="1"/>
          </p:cNvSpPr>
          <p:nvPr>
            <p:ph type="sldNum" sz="quarter" idx="4"/>
          </p:nvPr>
        </p:nvSpPr>
        <p:spPr/>
        <p:txBody>
          <a:bodyPr/>
          <a:lstStyle/>
          <a:p>
            <a:fld id="{28B83BC3-069B-46AF-A4E6-C99928E1A4FA}" type="slidenum">
              <a:rPr lang="en-US" smtClean="0"/>
              <a:pPr/>
              <a:t>212</a:t>
            </a:fld>
            <a:endParaRPr lang="en-US" dirty="0"/>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Date Placeholder 1">
            <a:extLst>
              <a:ext uri="{FF2B5EF4-FFF2-40B4-BE49-F238E27FC236}">
                <a16:creationId xmlns:a16="http://schemas.microsoft.com/office/drawing/2014/main" id="{533560EB-8165-416A-A260-9E4C36B8C043}"/>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B857E793-CB74-4467-814B-0CCF8EE5C807}"/>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0BCDDF86-D08E-47DF-930D-504DA4669712}"/>
              </a:ext>
            </a:extLst>
          </p:cNvPr>
          <p:cNvSpPr>
            <a:spLocks noGrp="1"/>
          </p:cNvSpPr>
          <p:nvPr>
            <p:ph type="sldNum" sz="quarter" idx="4"/>
          </p:nvPr>
        </p:nvSpPr>
        <p:spPr/>
        <p:txBody>
          <a:bodyPr/>
          <a:lstStyle/>
          <a:p>
            <a:fld id="{28B83BC3-069B-46AF-A4E6-C99928E1A4FA}" type="slidenum">
              <a:rPr lang="en-US" smtClean="0"/>
              <a:pPr/>
              <a:t>213</a:t>
            </a:fld>
            <a:endParaRPr lang="en-US" dirty="0"/>
          </a:p>
        </p:txBody>
      </p:sp>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
        <p:nvSpPr>
          <p:cNvPr id="3" name="Date Placeholder 2">
            <a:extLst>
              <a:ext uri="{FF2B5EF4-FFF2-40B4-BE49-F238E27FC236}">
                <a16:creationId xmlns:a16="http://schemas.microsoft.com/office/drawing/2014/main" id="{C333A58B-E3EB-4502-AA19-E8BC348F5E6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1F1B55CE-9919-4DE2-96DE-DFA4FBDF6F29}"/>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FBF13C1A-D700-4EA7-A534-4388C675CCF3}"/>
              </a:ext>
            </a:extLst>
          </p:cNvPr>
          <p:cNvSpPr>
            <a:spLocks noGrp="1"/>
          </p:cNvSpPr>
          <p:nvPr>
            <p:ph type="sldNum" sz="quarter" idx="4"/>
          </p:nvPr>
        </p:nvSpPr>
        <p:spPr/>
        <p:txBody>
          <a:bodyPr/>
          <a:lstStyle/>
          <a:p>
            <a:fld id="{28B83BC3-069B-46AF-A4E6-C99928E1A4FA}" type="slidenum">
              <a:rPr lang="en-US" smtClean="0"/>
              <a:pPr/>
              <a:t>214</a:t>
            </a:fld>
            <a:endParaRPr lang="en-US" dirty="0"/>
          </a:p>
        </p:txBody>
      </p:sp>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B142CC42-EA7F-4C18-AF12-9248EA58C91C}"/>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44282A5B-9214-4569-B3EF-3B161F6500A8}"/>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3B17E6DA-AA95-45F5-AE2B-2A432D2E526B}"/>
              </a:ext>
            </a:extLst>
          </p:cNvPr>
          <p:cNvSpPr>
            <a:spLocks noGrp="1"/>
          </p:cNvSpPr>
          <p:nvPr>
            <p:ph type="sldNum" sz="quarter" idx="4"/>
          </p:nvPr>
        </p:nvSpPr>
        <p:spPr/>
        <p:txBody>
          <a:bodyPr/>
          <a:lstStyle/>
          <a:p>
            <a:fld id="{28B83BC3-069B-46AF-A4E6-C99928E1A4FA}" type="slidenum">
              <a:rPr lang="en-US" smtClean="0"/>
              <a:pPr/>
              <a:t>215</a:t>
            </a:fld>
            <a:endParaRPr lang="en-US" dirty="0"/>
          </a:p>
        </p:txBody>
      </p:sp>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A47A79D0-AD7C-430F-9FC4-6DC6193D3AC5}"/>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ED6BE2B-ECAB-42B0-A51D-DF4EAB75DE7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44AA159-96D2-4D27-B4AA-B0F835BE6985}"/>
              </a:ext>
            </a:extLst>
          </p:cNvPr>
          <p:cNvSpPr>
            <a:spLocks noGrp="1"/>
          </p:cNvSpPr>
          <p:nvPr>
            <p:ph type="sldNum" sz="quarter" idx="4"/>
          </p:nvPr>
        </p:nvSpPr>
        <p:spPr/>
        <p:txBody>
          <a:bodyPr/>
          <a:lstStyle/>
          <a:p>
            <a:fld id="{28B83BC3-069B-46AF-A4E6-C99928E1A4FA}" type="slidenum">
              <a:rPr lang="en-US" smtClean="0"/>
              <a:pPr/>
              <a:t>216</a:t>
            </a:fld>
            <a:endParaRPr lang="en-US" dirty="0"/>
          </a:p>
        </p:txBody>
      </p:sp>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3" name="Date Placeholder 2">
            <a:extLst>
              <a:ext uri="{FF2B5EF4-FFF2-40B4-BE49-F238E27FC236}">
                <a16:creationId xmlns:a16="http://schemas.microsoft.com/office/drawing/2014/main" id="{2DD8A675-8D94-408B-8B6E-40203C6AF4A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E138F00-B69B-4B10-BACD-64F2AA87ED0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E5D57D98-AC58-4A37-8C9B-B52BFF390596}"/>
              </a:ext>
            </a:extLst>
          </p:cNvPr>
          <p:cNvSpPr>
            <a:spLocks noGrp="1"/>
          </p:cNvSpPr>
          <p:nvPr>
            <p:ph type="sldNum" sz="quarter" idx="4"/>
          </p:nvPr>
        </p:nvSpPr>
        <p:spPr/>
        <p:txBody>
          <a:bodyPr/>
          <a:lstStyle/>
          <a:p>
            <a:fld id="{28B83BC3-069B-46AF-A4E6-C99928E1A4FA}" type="slidenum">
              <a:rPr lang="en-US" smtClean="0"/>
              <a:pPr/>
              <a:t>217</a:t>
            </a:fld>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4" name="Date Placeholder 3">
            <a:extLst>
              <a:ext uri="{FF2B5EF4-FFF2-40B4-BE49-F238E27FC236}">
                <a16:creationId xmlns:a16="http://schemas.microsoft.com/office/drawing/2014/main" id="{B6AA5500-30F2-453E-956D-B8785DF93CBF}"/>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D64B1A3B-54EF-4F45-8439-CF43E2302BDE}"/>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A97BEBE8-7934-440A-9064-1FD1F8236EBF}"/>
              </a:ext>
            </a:extLst>
          </p:cNvPr>
          <p:cNvSpPr>
            <a:spLocks noGrp="1"/>
          </p:cNvSpPr>
          <p:nvPr>
            <p:ph type="sldNum" sz="quarter" idx="4"/>
          </p:nvPr>
        </p:nvSpPr>
        <p:spPr/>
        <p:txBody>
          <a:bodyPr/>
          <a:lstStyle/>
          <a:p>
            <a:fld id="{28B83BC3-069B-46AF-A4E6-C99928E1A4FA}" type="slidenum">
              <a:rPr lang="en-US" smtClean="0"/>
              <a:pPr/>
              <a:t>218</a:t>
            </a:fld>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3" name="Date Placeholder 2">
            <a:extLst>
              <a:ext uri="{FF2B5EF4-FFF2-40B4-BE49-F238E27FC236}">
                <a16:creationId xmlns:a16="http://schemas.microsoft.com/office/drawing/2014/main" id="{566C1A75-013A-4CC8-AFB5-D4C1D7A724EF}"/>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9D32A8F5-303C-44D5-BC9C-B62A3948AD3B}"/>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5279CC2C-6E52-42DA-9F0B-7F191AC3EE44}"/>
              </a:ext>
            </a:extLst>
          </p:cNvPr>
          <p:cNvSpPr>
            <a:spLocks noGrp="1"/>
          </p:cNvSpPr>
          <p:nvPr>
            <p:ph type="sldNum" sz="quarter" idx="4"/>
          </p:nvPr>
        </p:nvSpPr>
        <p:spPr/>
        <p:txBody>
          <a:bodyPr/>
          <a:lstStyle/>
          <a:p>
            <a:fld id="{28B83BC3-069B-46AF-A4E6-C99928E1A4FA}" type="slidenum">
              <a:rPr lang="en-US" smtClean="0"/>
              <a:pPr/>
              <a:t>219</a:t>
            </a:fld>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4" name="Date Placeholder 3">
            <a:extLst>
              <a:ext uri="{FF2B5EF4-FFF2-40B4-BE49-F238E27FC236}">
                <a16:creationId xmlns:a16="http://schemas.microsoft.com/office/drawing/2014/main" id="{6FB4A50A-C071-405D-B693-F5449BFA40FE}"/>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0EBA5CB-9809-4A15-9DE5-246896CD5143}"/>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60D4928-F827-4673-BE66-CC31802537EA}"/>
              </a:ext>
            </a:extLst>
          </p:cNvPr>
          <p:cNvSpPr>
            <a:spLocks noGrp="1"/>
          </p:cNvSpPr>
          <p:nvPr>
            <p:ph type="sldNum" sz="quarter" idx="4"/>
          </p:nvPr>
        </p:nvSpPr>
        <p:spPr/>
        <p:txBody>
          <a:bodyPr/>
          <a:lstStyle/>
          <a:p>
            <a:fld id="{28B83BC3-069B-46AF-A4E6-C99928E1A4FA}" type="slidenum">
              <a:rPr lang="en-US" smtClean="0"/>
              <a:pPr/>
              <a:t>22</a:t>
            </a:fld>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4" name="Date Placeholder 3">
            <a:extLst>
              <a:ext uri="{FF2B5EF4-FFF2-40B4-BE49-F238E27FC236}">
                <a16:creationId xmlns:a16="http://schemas.microsoft.com/office/drawing/2014/main" id="{516EA8CA-B683-4880-8F7F-9A82457406BE}"/>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C42CEAFB-AC67-4A77-9752-86760AAE0B79}"/>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EC0A781B-E606-4FE4-910D-5F99E2F13582}"/>
              </a:ext>
            </a:extLst>
          </p:cNvPr>
          <p:cNvSpPr>
            <a:spLocks noGrp="1"/>
          </p:cNvSpPr>
          <p:nvPr>
            <p:ph type="sldNum" sz="quarter" idx="4"/>
          </p:nvPr>
        </p:nvSpPr>
        <p:spPr/>
        <p:txBody>
          <a:bodyPr/>
          <a:lstStyle/>
          <a:p>
            <a:fld id="{28B83BC3-069B-46AF-A4E6-C99928E1A4FA}" type="slidenum">
              <a:rPr lang="en-US" smtClean="0"/>
              <a:pPr/>
              <a:t>220</a:t>
            </a:fld>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712DCA12-7F52-409C-8779-9C26247A3C62}"/>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94945F7-BEE9-439B-B2CB-D2A855200486}"/>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70F317E-5820-4AC2-A8BE-D1C0576DA45E}"/>
              </a:ext>
            </a:extLst>
          </p:cNvPr>
          <p:cNvSpPr>
            <a:spLocks noGrp="1"/>
          </p:cNvSpPr>
          <p:nvPr>
            <p:ph type="sldNum" sz="quarter" idx="4"/>
          </p:nvPr>
        </p:nvSpPr>
        <p:spPr/>
        <p:txBody>
          <a:bodyPr/>
          <a:lstStyle/>
          <a:p>
            <a:fld id="{28B83BC3-069B-46AF-A4E6-C99928E1A4FA}" type="slidenum">
              <a:rPr lang="en-US" smtClean="0"/>
              <a:pPr/>
              <a:t>221</a:t>
            </a:fld>
            <a:endParaRPr lang="en-US" dirty="0"/>
          </a:p>
        </p:txBody>
      </p:sp>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12890649-0140-4595-B20D-299DC07DEF0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662EA9C-4B6D-4A82-8E95-F312DC3A6FB9}"/>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BD65576-0A7A-41E9-8E76-E19E9E7FA573}"/>
              </a:ext>
            </a:extLst>
          </p:cNvPr>
          <p:cNvSpPr>
            <a:spLocks noGrp="1"/>
          </p:cNvSpPr>
          <p:nvPr>
            <p:ph type="sldNum" sz="quarter" idx="4"/>
          </p:nvPr>
        </p:nvSpPr>
        <p:spPr/>
        <p:txBody>
          <a:bodyPr/>
          <a:lstStyle/>
          <a:p>
            <a:fld id="{28B83BC3-069B-46AF-A4E6-C99928E1A4FA}" type="slidenum">
              <a:rPr lang="en-US" smtClean="0"/>
              <a:pPr/>
              <a:t>222</a:t>
            </a:fld>
            <a:endParaRPr lang="en-US" dirty="0"/>
          </a:p>
        </p:txBody>
      </p:sp>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
        <p:nvSpPr>
          <p:cNvPr id="12" name="Date Placeholder 11">
            <a:extLst>
              <a:ext uri="{FF2B5EF4-FFF2-40B4-BE49-F238E27FC236}">
                <a16:creationId xmlns:a16="http://schemas.microsoft.com/office/drawing/2014/main" id="{B776C2EC-9ED1-4136-A106-DAAF0F19E0DC}"/>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00350A77-DDA7-4289-9A5D-16C3D4006CF8}"/>
              </a:ext>
            </a:extLst>
          </p:cNvPr>
          <p:cNvSpPr>
            <a:spLocks noGrp="1"/>
          </p:cNvSpPr>
          <p:nvPr>
            <p:ph type="ftr" sz="quarter" idx="3"/>
          </p:nvPr>
        </p:nvSpPr>
        <p:spPr/>
        <p:txBody>
          <a:bodyPr/>
          <a:lstStyle/>
          <a:p>
            <a:r>
              <a:rPr lang="en-US"/>
              <a:t>© Grand Valley Sate University</a:t>
            </a:r>
            <a:endParaRPr lang="en-US" sz="1600" dirty="0"/>
          </a:p>
        </p:txBody>
      </p:sp>
      <p:sp>
        <p:nvSpPr>
          <p:cNvPr id="14" name="Slide Number Placeholder 13">
            <a:extLst>
              <a:ext uri="{FF2B5EF4-FFF2-40B4-BE49-F238E27FC236}">
                <a16:creationId xmlns:a16="http://schemas.microsoft.com/office/drawing/2014/main" id="{8C18DF54-D393-4796-BCAA-CBF59B515D6D}"/>
              </a:ext>
            </a:extLst>
          </p:cNvPr>
          <p:cNvSpPr>
            <a:spLocks noGrp="1"/>
          </p:cNvSpPr>
          <p:nvPr>
            <p:ph type="sldNum" sz="quarter" idx="4"/>
          </p:nvPr>
        </p:nvSpPr>
        <p:spPr/>
        <p:txBody>
          <a:bodyPr/>
          <a:lstStyle/>
          <a:p>
            <a:fld id="{28B83BC3-069B-46AF-A4E6-C99928E1A4FA}" type="slidenum">
              <a:rPr lang="en-US" smtClean="0"/>
              <a:pPr/>
              <a:t>223</a:t>
            </a:fld>
            <a:endParaRPr lang="en-US" dirty="0"/>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4" name="Date Placeholder 3">
            <a:extLst>
              <a:ext uri="{FF2B5EF4-FFF2-40B4-BE49-F238E27FC236}">
                <a16:creationId xmlns:a16="http://schemas.microsoft.com/office/drawing/2014/main" id="{E29EE101-00E8-42FC-917A-E0B52213CA71}"/>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DD922200-31A8-4962-B2B1-8CCB589C076E}"/>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F8020D03-74DD-4E68-B5C8-D96657ECF6D2}"/>
              </a:ext>
            </a:extLst>
          </p:cNvPr>
          <p:cNvSpPr>
            <a:spLocks noGrp="1"/>
          </p:cNvSpPr>
          <p:nvPr>
            <p:ph type="sldNum" sz="quarter" idx="4"/>
          </p:nvPr>
        </p:nvSpPr>
        <p:spPr/>
        <p:txBody>
          <a:bodyPr/>
          <a:lstStyle/>
          <a:p>
            <a:fld id="{28B83BC3-069B-46AF-A4E6-C99928E1A4FA}" type="slidenum">
              <a:rPr lang="en-US" smtClean="0"/>
              <a:pPr/>
              <a:t>224</a:t>
            </a:fld>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
        <p:nvSpPr>
          <p:cNvPr id="3" name="Date Placeholder 2">
            <a:extLst>
              <a:ext uri="{FF2B5EF4-FFF2-40B4-BE49-F238E27FC236}">
                <a16:creationId xmlns:a16="http://schemas.microsoft.com/office/drawing/2014/main" id="{AC15D925-6A73-420A-9146-7BD7CAF50089}"/>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F64B945-604A-4588-9A9C-A730E5C33E96}"/>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166A0E8E-46DC-4E30-8F0F-CF4FBC0F844A}"/>
              </a:ext>
            </a:extLst>
          </p:cNvPr>
          <p:cNvSpPr>
            <a:spLocks noGrp="1"/>
          </p:cNvSpPr>
          <p:nvPr>
            <p:ph type="sldNum" sz="quarter" idx="4"/>
          </p:nvPr>
        </p:nvSpPr>
        <p:spPr/>
        <p:txBody>
          <a:bodyPr/>
          <a:lstStyle/>
          <a:p>
            <a:fld id="{28B83BC3-069B-46AF-A4E6-C99928E1A4FA}" type="slidenum">
              <a:rPr lang="en-US" smtClean="0"/>
              <a:pPr/>
              <a:t>225</a:t>
            </a:fld>
            <a:endParaRPr lang="en-US" dirty="0"/>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7" name="Date Placeholder 6">
            <a:extLst>
              <a:ext uri="{FF2B5EF4-FFF2-40B4-BE49-F238E27FC236}">
                <a16:creationId xmlns:a16="http://schemas.microsoft.com/office/drawing/2014/main" id="{9E7035F3-7A2C-43A7-8B38-8D007B26948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D3AC8583-4A1E-4E76-9A49-4367205456B3}"/>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07D33CD-78AB-4078-9350-A75A22E8A5E4}"/>
              </a:ext>
            </a:extLst>
          </p:cNvPr>
          <p:cNvSpPr>
            <a:spLocks noGrp="1"/>
          </p:cNvSpPr>
          <p:nvPr>
            <p:ph type="sldNum" sz="quarter" idx="4"/>
          </p:nvPr>
        </p:nvSpPr>
        <p:spPr/>
        <p:txBody>
          <a:bodyPr/>
          <a:lstStyle/>
          <a:p>
            <a:fld id="{28B83BC3-069B-46AF-A4E6-C99928E1A4FA}" type="slidenum">
              <a:rPr lang="en-US" smtClean="0"/>
              <a:pPr/>
              <a:t>226</a:t>
            </a:fld>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7" name="Date Placeholder 6">
            <a:extLst>
              <a:ext uri="{FF2B5EF4-FFF2-40B4-BE49-F238E27FC236}">
                <a16:creationId xmlns:a16="http://schemas.microsoft.com/office/drawing/2014/main" id="{AA880E8B-5FB5-4E41-8505-F57AC733417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AC42223-8BF4-41E7-B211-78A0776E7F0B}"/>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867B4B60-3D66-489E-BEA9-EF618D67C0EF}"/>
              </a:ext>
            </a:extLst>
          </p:cNvPr>
          <p:cNvSpPr>
            <a:spLocks noGrp="1"/>
          </p:cNvSpPr>
          <p:nvPr>
            <p:ph type="sldNum" sz="quarter" idx="4"/>
          </p:nvPr>
        </p:nvSpPr>
        <p:spPr/>
        <p:txBody>
          <a:bodyPr/>
          <a:lstStyle/>
          <a:p>
            <a:fld id="{28B83BC3-069B-46AF-A4E6-C99928E1A4FA}" type="slidenum">
              <a:rPr lang="en-US" smtClean="0"/>
              <a:pPr/>
              <a:t>227</a:t>
            </a:fld>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4" name="Date Placeholder 3">
            <a:extLst>
              <a:ext uri="{FF2B5EF4-FFF2-40B4-BE49-F238E27FC236}">
                <a16:creationId xmlns:a16="http://schemas.microsoft.com/office/drawing/2014/main" id="{ECCC6C36-4005-4363-8A83-84022647FA8D}"/>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F5CB0458-728D-4DF0-ADEA-4791EACED21B}"/>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AA062743-E1AC-411B-B59A-159F5424092D}"/>
              </a:ext>
            </a:extLst>
          </p:cNvPr>
          <p:cNvSpPr>
            <a:spLocks noGrp="1"/>
          </p:cNvSpPr>
          <p:nvPr>
            <p:ph type="sldNum" sz="quarter" idx="4"/>
          </p:nvPr>
        </p:nvSpPr>
        <p:spPr/>
        <p:txBody>
          <a:bodyPr/>
          <a:lstStyle/>
          <a:p>
            <a:fld id="{28B83BC3-069B-46AF-A4E6-C99928E1A4FA}" type="slidenum">
              <a:rPr lang="en-US" smtClean="0"/>
              <a:pPr/>
              <a:t>228</a:t>
            </a:fld>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D01B879B-C811-452D-843F-7E14BC7EA9EA}"/>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1C81DEC-CA36-41E4-A848-91E75A77950E}"/>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DA49BE50-0390-4A21-BCA9-71369E233973}"/>
              </a:ext>
            </a:extLst>
          </p:cNvPr>
          <p:cNvSpPr>
            <a:spLocks noGrp="1"/>
          </p:cNvSpPr>
          <p:nvPr>
            <p:ph type="sldNum" sz="quarter" idx="4"/>
          </p:nvPr>
        </p:nvSpPr>
        <p:spPr/>
        <p:txBody>
          <a:bodyPr/>
          <a:lstStyle/>
          <a:p>
            <a:fld id="{28B83BC3-069B-46AF-A4E6-C99928E1A4FA}" type="slidenum">
              <a:rPr lang="en-US" smtClean="0"/>
              <a:pPr/>
              <a:t>229</a:t>
            </a:fld>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4" name="Date Placeholder 3">
            <a:extLst>
              <a:ext uri="{FF2B5EF4-FFF2-40B4-BE49-F238E27FC236}">
                <a16:creationId xmlns:a16="http://schemas.microsoft.com/office/drawing/2014/main" id="{46E55520-5A4D-4CF7-8CE2-C246FCA59814}"/>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188AFE2-69F7-4627-8459-174E4420D42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4CECA1A-C4C9-44F7-9CCD-E8237ED3D94D}"/>
              </a:ext>
            </a:extLst>
          </p:cNvPr>
          <p:cNvSpPr>
            <a:spLocks noGrp="1"/>
          </p:cNvSpPr>
          <p:nvPr>
            <p:ph type="sldNum" sz="quarter" idx="4"/>
          </p:nvPr>
        </p:nvSpPr>
        <p:spPr/>
        <p:txBody>
          <a:bodyPr/>
          <a:lstStyle/>
          <a:p>
            <a:fld id="{28B83BC3-069B-46AF-A4E6-C99928E1A4FA}" type="slidenum">
              <a:rPr lang="en-US" smtClean="0"/>
              <a:pPr/>
              <a:t>23</a:t>
            </a:fld>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4406A12A-4F44-4B24-BE47-B9656D126D49}"/>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D2D27386-EBA9-4C23-940E-31D4BD858C2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BAEAAE69-E089-4EAF-B56E-7F307168A104}"/>
              </a:ext>
            </a:extLst>
          </p:cNvPr>
          <p:cNvSpPr>
            <a:spLocks noGrp="1"/>
          </p:cNvSpPr>
          <p:nvPr>
            <p:ph type="sldNum" sz="quarter" idx="4"/>
          </p:nvPr>
        </p:nvSpPr>
        <p:spPr/>
        <p:txBody>
          <a:bodyPr/>
          <a:lstStyle/>
          <a:p>
            <a:fld id="{28B83BC3-069B-46AF-A4E6-C99928E1A4FA}" type="slidenum">
              <a:rPr lang="en-US" smtClean="0"/>
              <a:pPr/>
              <a:t>230</a:t>
            </a:fld>
            <a:endParaRPr lang="en-US" dirty="0"/>
          </a:p>
        </p:txBody>
      </p:sp>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623C13C2-3F62-4BD6-8BCB-1FAF695F9C6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CDED9ADD-A829-4746-BC84-645A8DD11B9C}"/>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2FFBC025-9E77-47E9-B872-EDEF4292CD02}"/>
              </a:ext>
            </a:extLst>
          </p:cNvPr>
          <p:cNvSpPr>
            <a:spLocks noGrp="1"/>
          </p:cNvSpPr>
          <p:nvPr>
            <p:ph type="sldNum" sz="quarter" idx="4"/>
          </p:nvPr>
        </p:nvSpPr>
        <p:spPr/>
        <p:txBody>
          <a:bodyPr/>
          <a:lstStyle/>
          <a:p>
            <a:fld id="{28B83BC3-069B-46AF-A4E6-C99928E1A4FA}" type="slidenum">
              <a:rPr lang="en-US" smtClean="0"/>
              <a:pPr/>
              <a:t>231</a:t>
            </a:fld>
            <a:endParaRPr lang="en-US" dirty="0"/>
          </a:p>
        </p:txBody>
      </p:sp>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F2B9AA49-D890-4D64-AB7A-D2936053DFC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788D9FD-AB7D-492C-87A1-58FDC132DE33}"/>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B936038-DD56-4F15-B3F5-F1581C5E67CF}"/>
              </a:ext>
            </a:extLst>
          </p:cNvPr>
          <p:cNvSpPr>
            <a:spLocks noGrp="1"/>
          </p:cNvSpPr>
          <p:nvPr>
            <p:ph type="sldNum" sz="quarter" idx="4"/>
          </p:nvPr>
        </p:nvSpPr>
        <p:spPr/>
        <p:txBody>
          <a:bodyPr/>
          <a:lstStyle/>
          <a:p>
            <a:fld id="{28B83BC3-069B-46AF-A4E6-C99928E1A4FA}" type="slidenum">
              <a:rPr lang="en-US" smtClean="0"/>
              <a:pPr/>
              <a:t>232</a:t>
            </a:fld>
            <a:endParaRPr lang="en-US" dirty="0"/>
          </a:p>
        </p:txBody>
      </p:sp>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7C1C268C-7B29-4CC8-B914-2C9FCCB387E7}"/>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3847388-D665-415A-B87E-0DDD88B72358}"/>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C11CB6E-1A47-4802-96D6-AB76BF0ADEF6}"/>
              </a:ext>
            </a:extLst>
          </p:cNvPr>
          <p:cNvSpPr>
            <a:spLocks noGrp="1"/>
          </p:cNvSpPr>
          <p:nvPr>
            <p:ph type="sldNum" sz="quarter" idx="4"/>
          </p:nvPr>
        </p:nvSpPr>
        <p:spPr/>
        <p:txBody>
          <a:bodyPr/>
          <a:lstStyle/>
          <a:p>
            <a:fld id="{28B83BC3-069B-46AF-A4E6-C99928E1A4FA}" type="slidenum">
              <a:rPr lang="en-US" smtClean="0"/>
              <a:pPr/>
              <a:t>233</a:t>
            </a:fld>
            <a:endParaRPr lang="en-US" dirty="0"/>
          </a:p>
        </p:txBody>
      </p:sp>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
        <p:nvSpPr>
          <p:cNvPr id="7" name="Date Placeholder 6">
            <a:extLst>
              <a:ext uri="{FF2B5EF4-FFF2-40B4-BE49-F238E27FC236}">
                <a16:creationId xmlns:a16="http://schemas.microsoft.com/office/drawing/2014/main" id="{EE918740-B20B-4BD8-AEA6-C329CFF7C39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00B6B537-7E08-4E28-BD00-3D1B09BD68B0}"/>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866D4172-83BA-4158-8AE1-D0A019FF32AF}"/>
              </a:ext>
            </a:extLst>
          </p:cNvPr>
          <p:cNvSpPr>
            <a:spLocks noGrp="1"/>
          </p:cNvSpPr>
          <p:nvPr>
            <p:ph type="sldNum" sz="quarter" idx="4"/>
          </p:nvPr>
        </p:nvSpPr>
        <p:spPr/>
        <p:txBody>
          <a:bodyPr/>
          <a:lstStyle/>
          <a:p>
            <a:fld id="{28B83BC3-069B-46AF-A4E6-C99928E1A4FA}" type="slidenum">
              <a:rPr lang="en-US" smtClean="0"/>
              <a:pPr/>
              <a:t>234</a:t>
            </a:fld>
            <a:endParaRPr lang="en-US" dirty="0"/>
          </a:p>
        </p:txBody>
      </p:sp>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Date Placeholder 6">
            <a:extLst>
              <a:ext uri="{FF2B5EF4-FFF2-40B4-BE49-F238E27FC236}">
                <a16:creationId xmlns:a16="http://schemas.microsoft.com/office/drawing/2014/main" id="{DEE8600A-16BA-4A36-A260-CEE565E7FE4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539C99A-3448-4BE5-AEB0-C85E91A6C9B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B9D23657-42B7-40CD-9E0A-7046F9BE3225}"/>
              </a:ext>
            </a:extLst>
          </p:cNvPr>
          <p:cNvSpPr>
            <a:spLocks noGrp="1"/>
          </p:cNvSpPr>
          <p:nvPr>
            <p:ph type="sldNum" sz="quarter" idx="4"/>
          </p:nvPr>
        </p:nvSpPr>
        <p:spPr/>
        <p:txBody>
          <a:bodyPr/>
          <a:lstStyle/>
          <a:p>
            <a:fld id="{28B83BC3-069B-46AF-A4E6-C99928E1A4FA}" type="slidenum">
              <a:rPr lang="en-US" smtClean="0"/>
              <a:pPr/>
              <a:t>235</a:t>
            </a:fld>
            <a:endParaRPr lang="en-US" dirty="0"/>
          </a:p>
        </p:txBody>
      </p:sp>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8D04791E-F356-4B8B-A8C6-45B671B6F37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B94A0B33-FCD2-431E-ABC1-398B9958ECC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7E29FA9-0064-4B8F-B737-4F56ACAB1F02}"/>
              </a:ext>
            </a:extLst>
          </p:cNvPr>
          <p:cNvSpPr>
            <a:spLocks noGrp="1"/>
          </p:cNvSpPr>
          <p:nvPr>
            <p:ph type="sldNum" sz="quarter" idx="4"/>
          </p:nvPr>
        </p:nvSpPr>
        <p:spPr/>
        <p:txBody>
          <a:bodyPr/>
          <a:lstStyle/>
          <a:p>
            <a:fld id="{28B83BC3-069B-46AF-A4E6-C99928E1A4FA}" type="slidenum">
              <a:rPr lang="en-US" smtClean="0"/>
              <a:pPr/>
              <a:t>236</a:t>
            </a:fld>
            <a:endParaRPr lang="en-US" dirty="0"/>
          </a:p>
        </p:txBody>
      </p:sp>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4" name="Date Placeholder 3">
            <a:extLst>
              <a:ext uri="{FF2B5EF4-FFF2-40B4-BE49-F238E27FC236}">
                <a16:creationId xmlns:a16="http://schemas.microsoft.com/office/drawing/2014/main" id="{2F8B58B1-5C0E-4DC6-ACF0-A9C5B08E0FB8}"/>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AA5FA3C0-E79F-45E0-AF81-37F04C38EDBD}"/>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50F67732-7485-42D0-AA55-191018FC4347}"/>
              </a:ext>
            </a:extLst>
          </p:cNvPr>
          <p:cNvSpPr>
            <a:spLocks noGrp="1"/>
          </p:cNvSpPr>
          <p:nvPr>
            <p:ph type="sldNum" sz="quarter" idx="4"/>
          </p:nvPr>
        </p:nvSpPr>
        <p:spPr/>
        <p:txBody>
          <a:bodyPr/>
          <a:lstStyle/>
          <a:p>
            <a:fld id="{28B83BC3-069B-46AF-A4E6-C99928E1A4FA}" type="slidenum">
              <a:rPr lang="en-US" smtClean="0"/>
              <a:pPr/>
              <a:t>237</a:t>
            </a:fld>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7" name="Date Placeholder 6">
            <a:extLst>
              <a:ext uri="{FF2B5EF4-FFF2-40B4-BE49-F238E27FC236}">
                <a16:creationId xmlns:a16="http://schemas.microsoft.com/office/drawing/2014/main" id="{E5C59799-432D-4E7E-BDF7-B9CDFCAE72C1}"/>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E1E385C4-2646-450C-82A9-FA4071897CE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3F92D23-E21D-4DDE-BCCD-6D10476EFE33}"/>
              </a:ext>
            </a:extLst>
          </p:cNvPr>
          <p:cNvSpPr>
            <a:spLocks noGrp="1"/>
          </p:cNvSpPr>
          <p:nvPr>
            <p:ph type="sldNum" sz="quarter" idx="4"/>
          </p:nvPr>
        </p:nvSpPr>
        <p:spPr/>
        <p:txBody>
          <a:bodyPr/>
          <a:lstStyle/>
          <a:p>
            <a:fld id="{28B83BC3-069B-46AF-A4E6-C99928E1A4FA}" type="slidenum">
              <a:rPr lang="en-US" smtClean="0"/>
              <a:pPr/>
              <a:t>238</a:t>
            </a:fld>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0880D219-723C-48A8-919B-4BCF87BF1B01}"/>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F84D2A2F-D7DF-404C-AF2F-417F56FB353C}"/>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25B8413D-2652-43BF-B3BE-8B6064FBD7F7}"/>
              </a:ext>
            </a:extLst>
          </p:cNvPr>
          <p:cNvSpPr>
            <a:spLocks noGrp="1"/>
          </p:cNvSpPr>
          <p:nvPr>
            <p:ph type="sldNum" sz="quarter" idx="4"/>
          </p:nvPr>
        </p:nvSpPr>
        <p:spPr/>
        <p:txBody>
          <a:bodyPr/>
          <a:lstStyle/>
          <a:p>
            <a:fld id="{28B83BC3-069B-46AF-A4E6-C99928E1A4FA}" type="slidenum">
              <a:rPr lang="en-US" smtClean="0"/>
              <a:pPr/>
              <a:t>239</a:t>
            </a:fld>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4" name="Date Placeholder 3">
            <a:extLst>
              <a:ext uri="{FF2B5EF4-FFF2-40B4-BE49-F238E27FC236}">
                <a16:creationId xmlns:a16="http://schemas.microsoft.com/office/drawing/2014/main" id="{3C7288C4-E678-4C51-AD09-72563F6A86AE}"/>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7E432EE-37A5-4DA9-B186-A796468CD89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B6DB771-BC5A-4048-B740-93F9FC23B503}"/>
              </a:ext>
            </a:extLst>
          </p:cNvPr>
          <p:cNvSpPr>
            <a:spLocks noGrp="1"/>
          </p:cNvSpPr>
          <p:nvPr>
            <p:ph type="sldNum" sz="quarter" idx="4"/>
          </p:nvPr>
        </p:nvSpPr>
        <p:spPr/>
        <p:txBody>
          <a:bodyPr/>
          <a:lstStyle/>
          <a:p>
            <a:fld id="{28B83BC3-069B-46AF-A4E6-C99928E1A4FA}" type="slidenum">
              <a:rPr lang="en-US" smtClean="0"/>
              <a:pPr/>
              <a:t>24</a:t>
            </a:fld>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7" name="Date Placeholder 6">
            <a:extLst>
              <a:ext uri="{FF2B5EF4-FFF2-40B4-BE49-F238E27FC236}">
                <a16:creationId xmlns:a16="http://schemas.microsoft.com/office/drawing/2014/main" id="{D8D9ABD7-351D-4AC0-B381-338BCF91BE7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B712E340-10CC-407A-8783-8D850EFD571D}"/>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3C655D7-D0BC-4172-A751-2B12599CDBA8}"/>
              </a:ext>
            </a:extLst>
          </p:cNvPr>
          <p:cNvSpPr>
            <a:spLocks noGrp="1"/>
          </p:cNvSpPr>
          <p:nvPr>
            <p:ph type="sldNum" sz="quarter" idx="4"/>
          </p:nvPr>
        </p:nvSpPr>
        <p:spPr/>
        <p:txBody>
          <a:bodyPr/>
          <a:lstStyle/>
          <a:p>
            <a:fld id="{28B83BC3-069B-46AF-A4E6-C99928E1A4FA}" type="slidenum">
              <a:rPr lang="en-US" smtClean="0"/>
              <a:pPr/>
              <a:t>240</a:t>
            </a:fld>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7" name="Date Placeholder 6">
            <a:extLst>
              <a:ext uri="{FF2B5EF4-FFF2-40B4-BE49-F238E27FC236}">
                <a16:creationId xmlns:a16="http://schemas.microsoft.com/office/drawing/2014/main" id="{9180C11F-ABEC-4FEE-ABBD-19D352E07175}"/>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B4E1FD80-19FD-4308-BB9C-17D7C8DA5599}"/>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1BA6A1C-9596-49F1-972C-42D96983C10B}"/>
              </a:ext>
            </a:extLst>
          </p:cNvPr>
          <p:cNvSpPr>
            <a:spLocks noGrp="1"/>
          </p:cNvSpPr>
          <p:nvPr>
            <p:ph type="sldNum" sz="quarter" idx="4"/>
          </p:nvPr>
        </p:nvSpPr>
        <p:spPr/>
        <p:txBody>
          <a:bodyPr/>
          <a:lstStyle/>
          <a:p>
            <a:fld id="{28B83BC3-069B-46AF-A4E6-C99928E1A4FA}" type="slidenum">
              <a:rPr lang="en-US" smtClean="0"/>
              <a:pPr/>
              <a:t>241</a:t>
            </a:fld>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7" name="Date Placeholder 6">
            <a:extLst>
              <a:ext uri="{FF2B5EF4-FFF2-40B4-BE49-F238E27FC236}">
                <a16:creationId xmlns:a16="http://schemas.microsoft.com/office/drawing/2014/main" id="{2B33CAA2-D8A3-4BB5-8F5E-950949D74839}"/>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44A3A9D-13E3-41B8-A100-DB513D9E1AA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53811513-014F-434F-AAF7-00FC765E0EA3}"/>
              </a:ext>
            </a:extLst>
          </p:cNvPr>
          <p:cNvSpPr>
            <a:spLocks noGrp="1"/>
          </p:cNvSpPr>
          <p:nvPr>
            <p:ph type="sldNum" sz="quarter" idx="4"/>
          </p:nvPr>
        </p:nvSpPr>
        <p:spPr/>
        <p:txBody>
          <a:bodyPr/>
          <a:lstStyle/>
          <a:p>
            <a:fld id="{28B83BC3-069B-46AF-A4E6-C99928E1A4FA}" type="slidenum">
              <a:rPr lang="en-US" smtClean="0"/>
              <a:pPr/>
              <a:t>242</a:t>
            </a:fld>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
        <p:nvSpPr>
          <p:cNvPr id="8" name="Date Placeholder 7">
            <a:extLst>
              <a:ext uri="{FF2B5EF4-FFF2-40B4-BE49-F238E27FC236}">
                <a16:creationId xmlns:a16="http://schemas.microsoft.com/office/drawing/2014/main" id="{AE5A558A-8E85-472F-B930-C9C053BBB8D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5C68030F-2588-46D0-B7E2-B6483866DC90}"/>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548E7AFF-1027-4165-B621-BD530B491205}"/>
              </a:ext>
            </a:extLst>
          </p:cNvPr>
          <p:cNvSpPr>
            <a:spLocks noGrp="1"/>
          </p:cNvSpPr>
          <p:nvPr>
            <p:ph type="sldNum" sz="quarter" idx="4"/>
          </p:nvPr>
        </p:nvSpPr>
        <p:spPr/>
        <p:txBody>
          <a:bodyPr/>
          <a:lstStyle/>
          <a:p>
            <a:fld id="{28B83BC3-069B-46AF-A4E6-C99928E1A4FA}" type="slidenum">
              <a:rPr lang="en-US" smtClean="0"/>
              <a:pPr/>
              <a:t>243</a:t>
            </a:fld>
            <a:endParaRPr lang="en-US" dirty="0"/>
          </a:p>
        </p:txBody>
      </p:sp>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34E7AF7F-50F2-43FC-96C5-DA90B239371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0C89701-21A8-495B-9C4F-4419650C740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52D12CC-16A1-4948-AB9F-9408106AF6D2}"/>
              </a:ext>
            </a:extLst>
          </p:cNvPr>
          <p:cNvSpPr>
            <a:spLocks noGrp="1"/>
          </p:cNvSpPr>
          <p:nvPr>
            <p:ph type="sldNum" sz="quarter" idx="4"/>
          </p:nvPr>
        </p:nvSpPr>
        <p:spPr/>
        <p:txBody>
          <a:bodyPr/>
          <a:lstStyle/>
          <a:p>
            <a:fld id="{28B83BC3-069B-46AF-A4E6-C99928E1A4FA}" type="slidenum">
              <a:rPr lang="en-US" smtClean="0"/>
              <a:pPr/>
              <a:t>244</a:t>
            </a:fld>
            <a:endParaRPr lang="en-US" dirty="0"/>
          </a:p>
        </p:txBody>
      </p:sp>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1FE6481E-A2E5-48DF-B0A8-BF0429BAEF0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27D56C5-6644-4E84-B985-F23C847B8C2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2C281E7-2EB8-434C-9F25-0BD51A6063F6}"/>
              </a:ext>
            </a:extLst>
          </p:cNvPr>
          <p:cNvSpPr>
            <a:spLocks noGrp="1"/>
          </p:cNvSpPr>
          <p:nvPr>
            <p:ph type="sldNum" sz="quarter" idx="4"/>
          </p:nvPr>
        </p:nvSpPr>
        <p:spPr/>
        <p:txBody>
          <a:bodyPr/>
          <a:lstStyle/>
          <a:p>
            <a:fld id="{28B83BC3-069B-46AF-A4E6-C99928E1A4FA}" type="slidenum">
              <a:rPr lang="en-US" smtClean="0"/>
              <a:pPr/>
              <a:t>245</a:t>
            </a:fld>
            <a:endParaRPr lang="en-US" dirty="0"/>
          </a:p>
        </p:txBody>
      </p:sp>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7" name="Date Placeholder 6">
            <a:extLst>
              <a:ext uri="{FF2B5EF4-FFF2-40B4-BE49-F238E27FC236}">
                <a16:creationId xmlns:a16="http://schemas.microsoft.com/office/drawing/2014/main" id="{F70F3B53-2D20-48BE-A1BD-05486737F1E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0310A44-3108-42C8-B1A9-6DCF8DBDA37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DF4382E1-497E-4B7E-ABEE-8C5A35FC6B7C}"/>
              </a:ext>
            </a:extLst>
          </p:cNvPr>
          <p:cNvSpPr>
            <a:spLocks noGrp="1"/>
          </p:cNvSpPr>
          <p:nvPr>
            <p:ph type="sldNum" sz="quarter" idx="4"/>
          </p:nvPr>
        </p:nvSpPr>
        <p:spPr/>
        <p:txBody>
          <a:bodyPr/>
          <a:lstStyle/>
          <a:p>
            <a:fld id="{28B83BC3-069B-46AF-A4E6-C99928E1A4FA}" type="slidenum">
              <a:rPr lang="en-US" smtClean="0"/>
              <a:pPr/>
              <a:t>246</a:t>
            </a:fld>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7" name="Date Placeholder 6">
            <a:extLst>
              <a:ext uri="{FF2B5EF4-FFF2-40B4-BE49-F238E27FC236}">
                <a16:creationId xmlns:a16="http://schemas.microsoft.com/office/drawing/2014/main" id="{F855B2EC-80CF-4E69-AED7-56DAA7733204}"/>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D52804D-FBCB-43A7-A769-F6CD1DFA9E5D}"/>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8493181B-E5F5-40AB-AB8B-17CEBC82A914}"/>
              </a:ext>
            </a:extLst>
          </p:cNvPr>
          <p:cNvSpPr>
            <a:spLocks noGrp="1"/>
          </p:cNvSpPr>
          <p:nvPr>
            <p:ph type="sldNum" sz="quarter" idx="4"/>
          </p:nvPr>
        </p:nvSpPr>
        <p:spPr/>
        <p:txBody>
          <a:bodyPr/>
          <a:lstStyle/>
          <a:p>
            <a:fld id="{28B83BC3-069B-46AF-A4E6-C99928E1A4FA}" type="slidenum">
              <a:rPr lang="en-US" smtClean="0"/>
              <a:pPr/>
              <a:t>247</a:t>
            </a:fld>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7" name="Date Placeholder 6">
            <a:extLst>
              <a:ext uri="{FF2B5EF4-FFF2-40B4-BE49-F238E27FC236}">
                <a16:creationId xmlns:a16="http://schemas.microsoft.com/office/drawing/2014/main" id="{AC325550-97DD-4EF3-9F0D-D8F900F2D87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F4CC2A9-B8F8-4D85-9C55-E6991994DF31}"/>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07F4D3A3-F589-4E76-8C77-066DCA656ADF}"/>
              </a:ext>
            </a:extLst>
          </p:cNvPr>
          <p:cNvSpPr>
            <a:spLocks noGrp="1"/>
          </p:cNvSpPr>
          <p:nvPr>
            <p:ph type="sldNum" sz="quarter" idx="4"/>
          </p:nvPr>
        </p:nvSpPr>
        <p:spPr/>
        <p:txBody>
          <a:bodyPr/>
          <a:lstStyle/>
          <a:p>
            <a:fld id="{28B83BC3-069B-46AF-A4E6-C99928E1A4FA}" type="slidenum">
              <a:rPr lang="en-US" smtClean="0"/>
              <a:pPr/>
              <a:t>248</a:t>
            </a:fld>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7" name="Date Placeholder 6">
            <a:extLst>
              <a:ext uri="{FF2B5EF4-FFF2-40B4-BE49-F238E27FC236}">
                <a16:creationId xmlns:a16="http://schemas.microsoft.com/office/drawing/2014/main" id="{DDA9469A-F572-4260-8D0F-AE6E765E5D2D}"/>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E6A401A-ADCF-47DF-B8A2-18806682D803}"/>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051B54A-7BDA-4A21-9DA8-097EC2A42B27}"/>
              </a:ext>
            </a:extLst>
          </p:cNvPr>
          <p:cNvSpPr>
            <a:spLocks noGrp="1"/>
          </p:cNvSpPr>
          <p:nvPr>
            <p:ph type="sldNum" sz="quarter" idx="4"/>
          </p:nvPr>
        </p:nvSpPr>
        <p:spPr/>
        <p:txBody>
          <a:bodyPr/>
          <a:lstStyle/>
          <a:p>
            <a:fld id="{28B83BC3-069B-46AF-A4E6-C99928E1A4FA}" type="slidenum">
              <a:rPr lang="en-US" smtClean="0"/>
              <a:pPr/>
              <a:t>249</a:t>
            </a:fld>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8" name="Date Placeholder 17">
            <a:extLst>
              <a:ext uri="{FF2B5EF4-FFF2-40B4-BE49-F238E27FC236}">
                <a16:creationId xmlns:a16="http://schemas.microsoft.com/office/drawing/2014/main" id="{6AA004DC-9993-4B1A-BB0E-EF951C58DEB1}"/>
              </a:ext>
            </a:extLst>
          </p:cNvPr>
          <p:cNvSpPr>
            <a:spLocks noGrp="1"/>
          </p:cNvSpPr>
          <p:nvPr>
            <p:ph type="dt" sz="half" idx="2"/>
          </p:nvPr>
        </p:nvSpPr>
        <p:spPr/>
        <p:txBody>
          <a:bodyPr/>
          <a:lstStyle/>
          <a:p>
            <a:r>
              <a:rPr lang="en-US"/>
              <a:t>Lean Six Sigma Training - MTB</a:t>
            </a:r>
            <a:endParaRPr lang="en-US" sz="1600" dirty="0"/>
          </a:p>
        </p:txBody>
      </p:sp>
      <p:sp>
        <p:nvSpPr>
          <p:cNvPr id="19" name="Footer Placeholder 18">
            <a:extLst>
              <a:ext uri="{FF2B5EF4-FFF2-40B4-BE49-F238E27FC236}">
                <a16:creationId xmlns:a16="http://schemas.microsoft.com/office/drawing/2014/main" id="{00A5DA89-C35F-4F93-9F83-2E6FDE38C237}"/>
              </a:ext>
            </a:extLst>
          </p:cNvPr>
          <p:cNvSpPr>
            <a:spLocks noGrp="1"/>
          </p:cNvSpPr>
          <p:nvPr>
            <p:ph type="ftr" sz="quarter" idx="3"/>
          </p:nvPr>
        </p:nvSpPr>
        <p:spPr/>
        <p:txBody>
          <a:bodyPr/>
          <a:lstStyle/>
          <a:p>
            <a:r>
              <a:rPr lang="en-US"/>
              <a:t>© Grand Valley Sate University</a:t>
            </a:r>
            <a:endParaRPr lang="en-US" sz="1600" dirty="0"/>
          </a:p>
        </p:txBody>
      </p:sp>
      <p:sp>
        <p:nvSpPr>
          <p:cNvPr id="20" name="Slide Number Placeholder 19">
            <a:extLst>
              <a:ext uri="{FF2B5EF4-FFF2-40B4-BE49-F238E27FC236}">
                <a16:creationId xmlns:a16="http://schemas.microsoft.com/office/drawing/2014/main" id="{4C14CB68-B4C5-443F-AEA8-9F376D331B3A}"/>
              </a:ext>
            </a:extLst>
          </p:cNvPr>
          <p:cNvSpPr>
            <a:spLocks noGrp="1"/>
          </p:cNvSpPr>
          <p:nvPr>
            <p:ph type="sldNum" sz="quarter" idx="4"/>
          </p:nvPr>
        </p:nvSpPr>
        <p:spPr/>
        <p:txBody>
          <a:bodyPr/>
          <a:lstStyle/>
          <a:p>
            <a:fld id="{28B83BC3-069B-46AF-A4E6-C99928E1A4FA}" type="slidenum">
              <a:rPr lang="en-US" smtClean="0"/>
              <a:pPr/>
              <a:t>25</a:t>
            </a:fld>
            <a:endParaRPr lang="en-US" dirty="0"/>
          </a:p>
        </p:txBody>
      </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3" name="Date Placeholder 2">
            <a:extLst>
              <a:ext uri="{FF2B5EF4-FFF2-40B4-BE49-F238E27FC236}">
                <a16:creationId xmlns:a16="http://schemas.microsoft.com/office/drawing/2014/main" id="{B743E747-C4FE-4B31-B7A2-2F92107CCD2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77A9CF47-1D3B-4201-AE5D-BE2E7FDBBE48}"/>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6861F712-342E-41D1-A48F-1CEA2BBC3F02}"/>
              </a:ext>
            </a:extLst>
          </p:cNvPr>
          <p:cNvSpPr>
            <a:spLocks noGrp="1"/>
          </p:cNvSpPr>
          <p:nvPr>
            <p:ph type="sldNum" sz="quarter" idx="4"/>
          </p:nvPr>
        </p:nvSpPr>
        <p:spPr/>
        <p:txBody>
          <a:bodyPr/>
          <a:lstStyle/>
          <a:p>
            <a:fld id="{28B83BC3-069B-46AF-A4E6-C99928E1A4FA}" type="slidenum">
              <a:rPr lang="en-US" smtClean="0"/>
              <a:pPr/>
              <a:t>250</a:t>
            </a:fld>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DBD1FFE8-0D4A-467A-8B43-A1E1BF868757}"/>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1FDFAF10-85E8-4DC6-898A-BAF3B6C375E3}"/>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FCFF39D7-B676-4A41-8614-18E47DE28E05}"/>
              </a:ext>
            </a:extLst>
          </p:cNvPr>
          <p:cNvSpPr>
            <a:spLocks noGrp="1"/>
          </p:cNvSpPr>
          <p:nvPr>
            <p:ph type="sldNum" sz="quarter" idx="4"/>
          </p:nvPr>
        </p:nvSpPr>
        <p:spPr/>
        <p:txBody>
          <a:bodyPr/>
          <a:lstStyle/>
          <a:p>
            <a:fld id="{28B83BC3-069B-46AF-A4E6-C99928E1A4FA}" type="slidenum">
              <a:rPr lang="en-US" smtClean="0"/>
              <a:pPr/>
              <a:t>251</a:t>
            </a:fld>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3" name="Date Placeholder 2">
            <a:extLst>
              <a:ext uri="{FF2B5EF4-FFF2-40B4-BE49-F238E27FC236}">
                <a16:creationId xmlns:a16="http://schemas.microsoft.com/office/drawing/2014/main" id="{116A472E-B5F0-4C9E-ABBF-9762D000D0B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40B739C-25F2-4D3F-88E4-3707C0294E05}"/>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100FDAD2-71A0-4AB1-93E2-4706A957EA22}"/>
              </a:ext>
            </a:extLst>
          </p:cNvPr>
          <p:cNvSpPr>
            <a:spLocks noGrp="1"/>
          </p:cNvSpPr>
          <p:nvPr>
            <p:ph type="sldNum" sz="quarter" idx="4"/>
          </p:nvPr>
        </p:nvSpPr>
        <p:spPr/>
        <p:txBody>
          <a:bodyPr/>
          <a:lstStyle/>
          <a:p>
            <a:fld id="{28B83BC3-069B-46AF-A4E6-C99928E1A4FA}" type="slidenum">
              <a:rPr lang="en-US" smtClean="0"/>
              <a:pPr/>
              <a:t>252</a:t>
            </a:fld>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41C37633-DB09-47E1-AB46-1FE47013536A}"/>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67C52E34-5180-46F3-BE43-239EA0E6262E}"/>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2E2DD0CE-6648-43A6-AB55-C4A14AC0C922}"/>
              </a:ext>
            </a:extLst>
          </p:cNvPr>
          <p:cNvSpPr>
            <a:spLocks noGrp="1"/>
          </p:cNvSpPr>
          <p:nvPr>
            <p:ph type="sldNum" sz="quarter" idx="4"/>
          </p:nvPr>
        </p:nvSpPr>
        <p:spPr/>
        <p:txBody>
          <a:bodyPr/>
          <a:lstStyle/>
          <a:p>
            <a:fld id="{28B83BC3-069B-46AF-A4E6-C99928E1A4FA}" type="slidenum">
              <a:rPr lang="en-US" smtClean="0"/>
              <a:pPr/>
              <a:t>253</a:t>
            </a:fld>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3" name="Date Placeholder 2">
            <a:extLst>
              <a:ext uri="{FF2B5EF4-FFF2-40B4-BE49-F238E27FC236}">
                <a16:creationId xmlns:a16="http://schemas.microsoft.com/office/drawing/2014/main" id="{66E6E84A-DDE3-4717-9EA0-691E5561D09E}"/>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6BB611E3-4038-4A95-9080-B94E9454B4D8}"/>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3B8FB7FD-6B87-44D5-9587-09AEE2434B99}"/>
              </a:ext>
            </a:extLst>
          </p:cNvPr>
          <p:cNvSpPr>
            <a:spLocks noGrp="1"/>
          </p:cNvSpPr>
          <p:nvPr>
            <p:ph type="sldNum" sz="quarter" idx="4"/>
          </p:nvPr>
        </p:nvSpPr>
        <p:spPr/>
        <p:txBody>
          <a:bodyPr/>
          <a:lstStyle/>
          <a:p>
            <a:fld id="{28B83BC3-069B-46AF-A4E6-C99928E1A4FA}" type="slidenum">
              <a:rPr lang="en-US" smtClean="0"/>
              <a:pPr/>
              <a:t>254</a:t>
            </a:fld>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4" name="Date Placeholder 3">
            <a:extLst>
              <a:ext uri="{FF2B5EF4-FFF2-40B4-BE49-F238E27FC236}">
                <a16:creationId xmlns:a16="http://schemas.microsoft.com/office/drawing/2014/main" id="{DA681861-F525-465D-9884-B8C3776A316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5CC41D5-5370-419B-B4D6-81FE7C5D9B4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B34BA80-411C-4F7C-8D96-C6B20EBBB54C}"/>
              </a:ext>
            </a:extLst>
          </p:cNvPr>
          <p:cNvSpPr>
            <a:spLocks noGrp="1"/>
          </p:cNvSpPr>
          <p:nvPr>
            <p:ph type="sldNum" sz="quarter" idx="4"/>
          </p:nvPr>
        </p:nvSpPr>
        <p:spPr/>
        <p:txBody>
          <a:bodyPr/>
          <a:lstStyle/>
          <a:p>
            <a:fld id="{28B83BC3-069B-46AF-A4E6-C99928E1A4FA}" type="slidenum">
              <a:rPr lang="en-US" smtClean="0"/>
              <a:pPr/>
              <a:t>255</a:t>
            </a:fld>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9ABFA926-8DDC-4B3A-8233-DE10019A99D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FD9B1E6-3A3B-4F28-ADFB-6155146D900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918C582-B1E1-4829-B39F-268C4CA8BB74}"/>
              </a:ext>
            </a:extLst>
          </p:cNvPr>
          <p:cNvSpPr>
            <a:spLocks noGrp="1"/>
          </p:cNvSpPr>
          <p:nvPr>
            <p:ph type="sldNum" sz="quarter" idx="4"/>
          </p:nvPr>
        </p:nvSpPr>
        <p:spPr/>
        <p:txBody>
          <a:bodyPr/>
          <a:lstStyle/>
          <a:p>
            <a:fld id="{28B83BC3-069B-46AF-A4E6-C99928E1A4FA}" type="slidenum">
              <a:rPr lang="en-US" smtClean="0"/>
              <a:pPr/>
              <a:t>256</a:t>
            </a:fld>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3" name="Date Placeholder 2">
            <a:extLst>
              <a:ext uri="{FF2B5EF4-FFF2-40B4-BE49-F238E27FC236}">
                <a16:creationId xmlns:a16="http://schemas.microsoft.com/office/drawing/2014/main" id="{23586D6C-5E85-4843-9D82-D813722AAA6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AB8A74C-BFD2-4976-90C0-C80E65F1B18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E08645B-B717-4B44-9D9B-95E53A71F24A}"/>
              </a:ext>
            </a:extLst>
          </p:cNvPr>
          <p:cNvSpPr>
            <a:spLocks noGrp="1"/>
          </p:cNvSpPr>
          <p:nvPr>
            <p:ph type="sldNum" sz="quarter" idx="4"/>
          </p:nvPr>
        </p:nvSpPr>
        <p:spPr/>
        <p:txBody>
          <a:bodyPr/>
          <a:lstStyle/>
          <a:p>
            <a:fld id="{28B83BC3-069B-46AF-A4E6-C99928E1A4FA}" type="slidenum">
              <a:rPr lang="en-US" smtClean="0"/>
              <a:pPr/>
              <a:t>257</a:t>
            </a:fld>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00E70642-B26A-4503-90E1-324403908C8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377609B-9021-48AC-AC7C-A9E9EB2A98A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394064E-7022-475D-9956-4CE486613FFD}"/>
              </a:ext>
            </a:extLst>
          </p:cNvPr>
          <p:cNvSpPr>
            <a:spLocks noGrp="1"/>
          </p:cNvSpPr>
          <p:nvPr>
            <p:ph type="sldNum" sz="quarter" idx="4"/>
          </p:nvPr>
        </p:nvSpPr>
        <p:spPr/>
        <p:txBody>
          <a:bodyPr/>
          <a:lstStyle/>
          <a:p>
            <a:fld id="{28B83BC3-069B-46AF-A4E6-C99928E1A4FA}" type="slidenum">
              <a:rPr lang="en-US" smtClean="0"/>
              <a:pPr/>
              <a:t>258</a:t>
            </a:fld>
            <a:endParaRPr lang="en-US" dirty="0"/>
          </a:p>
        </p:txBody>
      </p: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3" name="Date Placeholder 2">
            <a:extLst>
              <a:ext uri="{FF2B5EF4-FFF2-40B4-BE49-F238E27FC236}">
                <a16:creationId xmlns:a16="http://schemas.microsoft.com/office/drawing/2014/main" id="{C691DBE9-57D2-400F-83A1-569353B7863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5E1E6DA-C961-45CD-A7FB-481D3858B63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3264795-A950-4142-976F-9408DB645B1C}"/>
              </a:ext>
            </a:extLst>
          </p:cNvPr>
          <p:cNvSpPr>
            <a:spLocks noGrp="1"/>
          </p:cNvSpPr>
          <p:nvPr>
            <p:ph type="sldNum" sz="quarter" idx="4"/>
          </p:nvPr>
        </p:nvSpPr>
        <p:spPr/>
        <p:txBody>
          <a:bodyPr/>
          <a:lstStyle/>
          <a:p>
            <a:fld id="{28B83BC3-069B-46AF-A4E6-C99928E1A4FA}" type="slidenum">
              <a:rPr lang="en-US" smtClean="0"/>
              <a:pPr/>
              <a:t>259</a:t>
            </a:fld>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4" name="Date Placeholder 3">
            <a:extLst>
              <a:ext uri="{FF2B5EF4-FFF2-40B4-BE49-F238E27FC236}">
                <a16:creationId xmlns:a16="http://schemas.microsoft.com/office/drawing/2014/main" id="{ED2870B4-55B9-4EF6-8D50-928BC72E663D}"/>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A8E2BDC-EA99-4AC8-9E6C-6DDF81B20F1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DF69F51C-CAB7-475F-B96E-C6C6CDD044FA}"/>
              </a:ext>
            </a:extLst>
          </p:cNvPr>
          <p:cNvSpPr>
            <a:spLocks noGrp="1"/>
          </p:cNvSpPr>
          <p:nvPr>
            <p:ph type="sldNum" sz="quarter" idx="4"/>
          </p:nvPr>
        </p:nvSpPr>
        <p:spPr/>
        <p:txBody>
          <a:bodyPr/>
          <a:lstStyle/>
          <a:p>
            <a:fld id="{28B83BC3-069B-46AF-A4E6-C99928E1A4FA}" type="slidenum">
              <a:rPr lang="en-US" smtClean="0"/>
              <a:pPr/>
              <a:t>26</a:t>
            </a:fld>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2411228-FE02-47F5-B61E-B9375CA10EE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224562C-E7DC-446D-A25B-E1A671741C4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E4B9CE6-0C29-4225-8528-31B3FEF72848}"/>
              </a:ext>
            </a:extLst>
          </p:cNvPr>
          <p:cNvSpPr>
            <a:spLocks noGrp="1"/>
          </p:cNvSpPr>
          <p:nvPr>
            <p:ph type="sldNum" sz="quarter" idx="4"/>
          </p:nvPr>
        </p:nvSpPr>
        <p:spPr/>
        <p:txBody>
          <a:bodyPr/>
          <a:lstStyle/>
          <a:p>
            <a:fld id="{28B83BC3-069B-46AF-A4E6-C99928E1A4FA}" type="slidenum">
              <a:rPr lang="en-US" smtClean="0"/>
              <a:pPr/>
              <a:t>260</a:t>
            </a:fld>
            <a:endParaRPr lang="en-US" dirty="0"/>
          </a:p>
        </p:txBody>
      </p:sp>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3" name="Date Placeholder 2">
            <a:extLst>
              <a:ext uri="{FF2B5EF4-FFF2-40B4-BE49-F238E27FC236}">
                <a16:creationId xmlns:a16="http://schemas.microsoft.com/office/drawing/2014/main" id="{07D2523D-5182-4666-A597-1AF2EAB362C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C72D78F-D21E-45F2-86D9-620BC6EED3E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D692200-1B03-44A7-A323-27CFDAF83198}"/>
              </a:ext>
            </a:extLst>
          </p:cNvPr>
          <p:cNvSpPr>
            <a:spLocks noGrp="1"/>
          </p:cNvSpPr>
          <p:nvPr>
            <p:ph type="sldNum" sz="quarter" idx="4"/>
          </p:nvPr>
        </p:nvSpPr>
        <p:spPr/>
        <p:txBody>
          <a:bodyPr/>
          <a:lstStyle/>
          <a:p>
            <a:fld id="{28B83BC3-069B-46AF-A4E6-C99928E1A4FA}" type="slidenum">
              <a:rPr lang="en-US" smtClean="0"/>
              <a:pPr/>
              <a:t>261</a:t>
            </a:fld>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15FC5CA5-EACA-4AA4-BAF3-2D8512EEF7E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EE26107-DE0E-4217-BDE1-52B4725304C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821816B-51E1-40F8-B03F-20B1E750E23F}"/>
              </a:ext>
            </a:extLst>
          </p:cNvPr>
          <p:cNvSpPr>
            <a:spLocks noGrp="1"/>
          </p:cNvSpPr>
          <p:nvPr>
            <p:ph type="sldNum" sz="quarter" idx="4"/>
          </p:nvPr>
        </p:nvSpPr>
        <p:spPr/>
        <p:txBody>
          <a:bodyPr/>
          <a:lstStyle/>
          <a:p>
            <a:fld id="{28B83BC3-069B-46AF-A4E6-C99928E1A4FA}" type="slidenum">
              <a:rPr lang="en-US" smtClean="0"/>
              <a:pPr/>
              <a:t>262</a:t>
            </a:fld>
            <a:endParaRPr lang="en-US" dirty="0"/>
          </a:p>
        </p:txBody>
      </p:sp>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4" name="Date Placeholder 3">
            <a:extLst>
              <a:ext uri="{FF2B5EF4-FFF2-40B4-BE49-F238E27FC236}">
                <a16:creationId xmlns:a16="http://schemas.microsoft.com/office/drawing/2014/main" id="{B6520EE3-F55A-4F3C-A7C8-3ABA99A1D46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F9B934E-6E18-4121-B8AC-B68EF492CC2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70C9E07-3215-4F7C-A794-C336437315C3}"/>
              </a:ext>
            </a:extLst>
          </p:cNvPr>
          <p:cNvSpPr>
            <a:spLocks noGrp="1"/>
          </p:cNvSpPr>
          <p:nvPr>
            <p:ph type="sldNum" sz="quarter" idx="4"/>
          </p:nvPr>
        </p:nvSpPr>
        <p:spPr/>
        <p:txBody>
          <a:bodyPr/>
          <a:lstStyle/>
          <a:p>
            <a:fld id="{28B83BC3-069B-46AF-A4E6-C99928E1A4FA}" type="slidenum">
              <a:rPr lang="en-US" smtClean="0"/>
              <a:pPr/>
              <a:t>263</a:t>
            </a:fld>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4" name="Date Placeholder 3">
            <a:extLst>
              <a:ext uri="{FF2B5EF4-FFF2-40B4-BE49-F238E27FC236}">
                <a16:creationId xmlns:a16="http://schemas.microsoft.com/office/drawing/2014/main" id="{D8C4BC37-C7E2-4A7A-B663-800BF5E2FDA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E2E5025-7DC9-4298-8DBC-7CB8B77A195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D8E9F38-068E-48A1-A061-45A86006A8FE}"/>
              </a:ext>
            </a:extLst>
          </p:cNvPr>
          <p:cNvSpPr>
            <a:spLocks noGrp="1"/>
          </p:cNvSpPr>
          <p:nvPr>
            <p:ph type="sldNum" sz="quarter" idx="4"/>
          </p:nvPr>
        </p:nvSpPr>
        <p:spPr/>
        <p:txBody>
          <a:bodyPr/>
          <a:lstStyle/>
          <a:p>
            <a:fld id="{28B83BC3-069B-46AF-A4E6-C99928E1A4FA}" type="slidenum">
              <a:rPr lang="en-US" smtClean="0"/>
              <a:pPr/>
              <a:t>264</a:t>
            </a:fld>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4" name="Date Placeholder 3">
            <a:extLst>
              <a:ext uri="{FF2B5EF4-FFF2-40B4-BE49-F238E27FC236}">
                <a16:creationId xmlns:a16="http://schemas.microsoft.com/office/drawing/2014/main" id="{E18A9E4B-035E-4988-8792-94D6A8C8270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34A605B-A4E7-4185-A52E-2C2F414AA74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4C44B1D-B4B0-43EB-BDBD-39182A399843}"/>
              </a:ext>
            </a:extLst>
          </p:cNvPr>
          <p:cNvSpPr>
            <a:spLocks noGrp="1"/>
          </p:cNvSpPr>
          <p:nvPr>
            <p:ph type="sldNum" sz="quarter" idx="4"/>
          </p:nvPr>
        </p:nvSpPr>
        <p:spPr/>
        <p:txBody>
          <a:bodyPr/>
          <a:lstStyle/>
          <a:p>
            <a:fld id="{28B83BC3-069B-46AF-A4E6-C99928E1A4FA}" type="slidenum">
              <a:rPr lang="en-US" smtClean="0"/>
              <a:pPr/>
              <a:t>265</a:t>
            </a:fld>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4" name="Date Placeholder 3">
            <a:extLst>
              <a:ext uri="{FF2B5EF4-FFF2-40B4-BE49-F238E27FC236}">
                <a16:creationId xmlns:a16="http://schemas.microsoft.com/office/drawing/2014/main" id="{9E130A91-C797-4D30-A95C-8CA3990FE8E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1B97D81-95BA-4988-9F4D-83160B1F6F4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54DA46C-A80B-4780-8847-123D5606619C}"/>
              </a:ext>
            </a:extLst>
          </p:cNvPr>
          <p:cNvSpPr>
            <a:spLocks noGrp="1"/>
          </p:cNvSpPr>
          <p:nvPr>
            <p:ph type="sldNum" sz="quarter" idx="4"/>
          </p:nvPr>
        </p:nvSpPr>
        <p:spPr/>
        <p:txBody>
          <a:bodyPr/>
          <a:lstStyle/>
          <a:p>
            <a:fld id="{28B83BC3-069B-46AF-A4E6-C99928E1A4FA}" type="slidenum">
              <a:rPr lang="en-US" smtClean="0"/>
              <a:pPr/>
              <a:t>266</a:t>
            </a:fld>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A0D885AC-FD02-46BC-95AE-3BC82BBDEDA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C8FF6C4-53DB-4CDF-8FE8-F16FFC22DAD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911DC36-EDF3-4BE8-8CA0-3696DEC0A53F}"/>
              </a:ext>
            </a:extLst>
          </p:cNvPr>
          <p:cNvSpPr>
            <a:spLocks noGrp="1"/>
          </p:cNvSpPr>
          <p:nvPr>
            <p:ph type="sldNum" sz="quarter" idx="4"/>
          </p:nvPr>
        </p:nvSpPr>
        <p:spPr/>
        <p:txBody>
          <a:bodyPr/>
          <a:lstStyle/>
          <a:p>
            <a:fld id="{28B83BC3-069B-46AF-A4E6-C99928E1A4FA}" type="slidenum">
              <a:rPr lang="en-US" smtClean="0"/>
              <a:pPr/>
              <a:t>267</a:t>
            </a:fld>
            <a:endParaRPr lang="en-US" dirty="0"/>
          </a:p>
        </p:txBody>
      </p: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
        <p:nvSpPr>
          <p:cNvPr id="4" name="Date Placeholder 3">
            <a:extLst>
              <a:ext uri="{FF2B5EF4-FFF2-40B4-BE49-F238E27FC236}">
                <a16:creationId xmlns:a16="http://schemas.microsoft.com/office/drawing/2014/main" id="{99C7D14F-C5E6-47E5-9A3F-6EC7744C9E73}"/>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B8B01F5A-D95D-4902-9E4E-DE4E3DD506D0}"/>
              </a:ext>
            </a:extLst>
          </p:cNvPr>
          <p:cNvSpPr>
            <a:spLocks noGrp="1"/>
          </p:cNvSpPr>
          <p:nvPr>
            <p:ph type="ftr" sz="quarter" idx="3"/>
          </p:nvPr>
        </p:nvSpPr>
        <p:spPr/>
        <p:txBody>
          <a:bodyPr/>
          <a:lstStyle/>
          <a:p>
            <a:r>
              <a:rPr lang="en-US"/>
              <a:t>© Grand Valley Sate University</a:t>
            </a:r>
            <a:endParaRPr lang="en-US" sz="1600" dirty="0"/>
          </a:p>
        </p:txBody>
      </p:sp>
      <p:sp>
        <p:nvSpPr>
          <p:cNvPr id="17" name="Slide Number Placeholder 16">
            <a:extLst>
              <a:ext uri="{FF2B5EF4-FFF2-40B4-BE49-F238E27FC236}">
                <a16:creationId xmlns:a16="http://schemas.microsoft.com/office/drawing/2014/main" id="{91F6F054-BB64-4FEA-9E1E-0F0FABD2D8EA}"/>
              </a:ext>
            </a:extLst>
          </p:cNvPr>
          <p:cNvSpPr>
            <a:spLocks noGrp="1"/>
          </p:cNvSpPr>
          <p:nvPr>
            <p:ph type="sldNum" sz="quarter" idx="4"/>
          </p:nvPr>
        </p:nvSpPr>
        <p:spPr/>
        <p:txBody>
          <a:bodyPr/>
          <a:lstStyle/>
          <a:p>
            <a:fld id="{28B83BC3-069B-46AF-A4E6-C99928E1A4FA}" type="slidenum">
              <a:rPr lang="en-US" smtClean="0"/>
              <a:pPr/>
              <a:t>268</a:t>
            </a:fld>
            <a:endParaRPr lang="en-US" dirty="0"/>
          </a:p>
        </p:txBody>
      </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94D1BCF7-021A-4DF8-BCC8-9FB2EFED17D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DC008C1-A257-4F4C-B887-A5D0EEF140D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1FA6E73-E26F-4086-820E-79F35A67C7F2}"/>
              </a:ext>
            </a:extLst>
          </p:cNvPr>
          <p:cNvSpPr>
            <a:spLocks noGrp="1"/>
          </p:cNvSpPr>
          <p:nvPr>
            <p:ph type="sldNum" sz="quarter" idx="4"/>
          </p:nvPr>
        </p:nvSpPr>
        <p:spPr/>
        <p:txBody>
          <a:bodyPr/>
          <a:lstStyle/>
          <a:p>
            <a:fld id="{28B83BC3-069B-46AF-A4E6-C99928E1A4FA}" type="slidenum">
              <a:rPr lang="en-US" smtClean="0"/>
              <a:pPr/>
              <a:t>269</a:t>
            </a:fld>
            <a:endParaRPr lang="en-US" dirty="0"/>
          </a:p>
        </p:txBody>
      </p:sp>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4" name="Date Placeholder 3">
            <a:extLst>
              <a:ext uri="{FF2B5EF4-FFF2-40B4-BE49-F238E27FC236}">
                <a16:creationId xmlns:a16="http://schemas.microsoft.com/office/drawing/2014/main" id="{CE29A647-26C6-43A0-A6EF-6E5E1A73139F}"/>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7CC7E1CF-4ABD-4DFD-9933-A1072CFAE3DF}"/>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313C7394-ACC4-4784-A5C0-93F384886A8D}"/>
              </a:ext>
            </a:extLst>
          </p:cNvPr>
          <p:cNvSpPr>
            <a:spLocks noGrp="1"/>
          </p:cNvSpPr>
          <p:nvPr>
            <p:ph type="sldNum" sz="quarter" idx="4"/>
          </p:nvPr>
        </p:nvSpPr>
        <p:spPr/>
        <p:txBody>
          <a:bodyPr/>
          <a:lstStyle/>
          <a:p>
            <a:fld id="{28B83BC3-069B-46AF-A4E6-C99928E1A4FA}" type="slidenum">
              <a:rPr lang="en-US" smtClean="0"/>
              <a:pPr/>
              <a:t>27</a:t>
            </a:fld>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3" name="Date Placeholder 2">
            <a:extLst>
              <a:ext uri="{FF2B5EF4-FFF2-40B4-BE49-F238E27FC236}">
                <a16:creationId xmlns:a16="http://schemas.microsoft.com/office/drawing/2014/main" id="{6BB9D854-1109-4240-BD9A-5DF9D59CCEB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12AE5E3-1F0E-4A06-B47F-3A0021377D0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7D52287-E981-47C1-B785-2C63851B2612}"/>
              </a:ext>
            </a:extLst>
          </p:cNvPr>
          <p:cNvSpPr>
            <a:spLocks noGrp="1"/>
          </p:cNvSpPr>
          <p:nvPr>
            <p:ph type="sldNum" sz="quarter" idx="4"/>
          </p:nvPr>
        </p:nvSpPr>
        <p:spPr/>
        <p:txBody>
          <a:bodyPr/>
          <a:lstStyle/>
          <a:p>
            <a:fld id="{28B83BC3-069B-46AF-A4E6-C99928E1A4FA}" type="slidenum">
              <a:rPr lang="en-US" smtClean="0"/>
              <a:pPr/>
              <a:t>270</a:t>
            </a:fld>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3" name="Date Placeholder 2">
            <a:extLst>
              <a:ext uri="{FF2B5EF4-FFF2-40B4-BE49-F238E27FC236}">
                <a16:creationId xmlns:a16="http://schemas.microsoft.com/office/drawing/2014/main" id="{DC6C32FB-633A-43F9-8E1D-049080C64C2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348AD548-92EE-493E-BC9C-2E19BF67B37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0E1F9445-2C1D-4698-BFC8-D1FAC83B36C6}"/>
              </a:ext>
            </a:extLst>
          </p:cNvPr>
          <p:cNvSpPr>
            <a:spLocks noGrp="1"/>
          </p:cNvSpPr>
          <p:nvPr>
            <p:ph type="sldNum" sz="quarter" idx="4"/>
          </p:nvPr>
        </p:nvSpPr>
        <p:spPr/>
        <p:txBody>
          <a:bodyPr/>
          <a:lstStyle/>
          <a:p>
            <a:fld id="{28B83BC3-069B-46AF-A4E6-C99928E1A4FA}" type="slidenum">
              <a:rPr lang="en-US" smtClean="0"/>
              <a:pPr/>
              <a:t>271</a:t>
            </a:fld>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4" name="Date Placeholder 3">
            <a:extLst>
              <a:ext uri="{FF2B5EF4-FFF2-40B4-BE49-F238E27FC236}">
                <a16:creationId xmlns:a16="http://schemas.microsoft.com/office/drawing/2014/main" id="{AD975CFD-12F4-40B9-BC67-C22EF034933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0D77D49-D775-4ECC-943A-64B48B602F9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9E21515-CC7A-4161-A976-B6B475F11D4B}"/>
              </a:ext>
            </a:extLst>
          </p:cNvPr>
          <p:cNvSpPr>
            <a:spLocks noGrp="1"/>
          </p:cNvSpPr>
          <p:nvPr>
            <p:ph type="sldNum" sz="quarter" idx="4"/>
          </p:nvPr>
        </p:nvSpPr>
        <p:spPr/>
        <p:txBody>
          <a:bodyPr/>
          <a:lstStyle/>
          <a:p>
            <a:fld id="{28B83BC3-069B-46AF-A4E6-C99928E1A4FA}" type="slidenum">
              <a:rPr lang="en-US" smtClean="0"/>
              <a:pPr/>
              <a:t>272</a:t>
            </a:fld>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
        <p:nvSpPr>
          <p:cNvPr id="4" name="Date Placeholder 3">
            <a:extLst>
              <a:ext uri="{FF2B5EF4-FFF2-40B4-BE49-F238E27FC236}">
                <a16:creationId xmlns:a16="http://schemas.microsoft.com/office/drawing/2014/main" id="{A9F34E88-31FC-4EA8-8FE4-2848FEE2A05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0053CE0-C30D-41D3-AB26-BFEBADDB9A3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E2747880-D5FD-488C-B3A7-96CC5EF2F6C1}"/>
              </a:ext>
            </a:extLst>
          </p:cNvPr>
          <p:cNvSpPr>
            <a:spLocks noGrp="1"/>
          </p:cNvSpPr>
          <p:nvPr>
            <p:ph type="sldNum" sz="quarter" idx="4"/>
          </p:nvPr>
        </p:nvSpPr>
        <p:spPr/>
        <p:txBody>
          <a:bodyPr/>
          <a:lstStyle/>
          <a:p>
            <a:fld id="{28B83BC3-069B-46AF-A4E6-C99928E1A4FA}" type="slidenum">
              <a:rPr lang="en-US" smtClean="0"/>
              <a:pPr/>
              <a:t>273</a:t>
            </a:fld>
            <a:endParaRPr lang="en-US" dirty="0"/>
          </a:p>
        </p:txBody>
      </p:sp>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4" name="Date Placeholder 3">
            <a:extLst>
              <a:ext uri="{FF2B5EF4-FFF2-40B4-BE49-F238E27FC236}">
                <a16:creationId xmlns:a16="http://schemas.microsoft.com/office/drawing/2014/main" id="{DE5EAAB5-7E3E-4C3C-A448-1CB9F759216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C43AE7F-C7A8-4A15-AA3B-94C68FA8310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43ED368-E574-4137-A3DA-7C500FD1D9A4}"/>
              </a:ext>
            </a:extLst>
          </p:cNvPr>
          <p:cNvSpPr>
            <a:spLocks noGrp="1"/>
          </p:cNvSpPr>
          <p:nvPr>
            <p:ph type="sldNum" sz="quarter" idx="4"/>
          </p:nvPr>
        </p:nvSpPr>
        <p:spPr/>
        <p:txBody>
          <a:bodyPr/>
          <a:lstStyle/>
          <a:p>
            <a:fld id="{28B83BC3-069B-46AF-A4E6-C99928E1A4FA}" type="slidenum">
              <a:rPr lang="en-US" smtClean="0"/>
              <a:pPr/>
              <a:t>274</a:t>
            </a:fld>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
        <p:nvSpPr>
          <p:cNvPr id="3" name="Date Placeholder 2">
            <a:extLst>
              <a:ext uri="{FF2B5EF4-FFF2-40B4-BE49-F238E27FC236}">
                <a16:creationId xmlns:a16="http://schemas.microsoft.com/office/drawing/2014/main" id="{BA27A3B7-7FCD-4F46-9B5D-1A8AB9C0977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423058C-FD6E-4A16-A1EE-A55B5FA1C12C}"/>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FCF2337A-BC67-48E5-BB20-6AF6DB7A5D6A}"/>
              </a:ext>
            </a:extLst>
          </p:cNvPr>
          <p:cNvSpPr>
            <a:spLocks noGrp="1"/>
          </p:cNvSpPr>
          <p:nvPr>
            <p:ph type="sldNum" sz="quarter" idx="4"/>
          </p:nvPr>
        </p:nvSpPr>
        <p:spPr/>
        <p:txBody>
          <a:bodyPr/>
          <a:lstStyle/>
          <a:p>
            <a:fld id="{28B83BC3-069B-46AF-A4E6-C99928E1A4FA}" type="slidenum">
              <a:rPr lang="en-US" smtClean="0"/>
              <a:pPr/>
              <a:t>275</a:t>
            </a:fld>
            <a:endParaRPr lang="en-US" dirty="0"/>
          </a:p>
        </p:txBody>
      </p:sp>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4" name="Date Placeholder 3">
            <a:extLst>
              <a:ext uri="{FF2B5EF4-FFF2-40B4-BE49-F238E27FC236}">
                <a16:creationId xmlns:a16="http://schemas.microsoft.com/office/drawing/2014/main" id="{4B974B0F-D687-49B2-AB54-636748D5213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599E690-3BF1-466E-84EA-CDF454C0AB2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5967C9A-B76D-4EC0-8CD1-84B5B60B32AA}"/>
              </a:ext>
            </a:extLst>
          </p:cNvPr>
          <p:cNvSpPr>
            <a:spLocks noGrp="1"/>
          </p:cNvSpPr>
          <p:nvPr>
            <p:ph type="sldNum" sz="quarter" idx="4"/>
          </p:nvPr>
        </p:nvSpPr>
        <p:spPr/>
        <p:txBody>
          <a:bodyPr/>
          <a:lstStyle/>
          <a:p>
            <a:fld id="{28B83BC3-069B-46AF-A4E6-C99928E1A4FA}" type="slidenum">
              <a:rPr lang="en-US" smtClean="0"/>
              <a:pPr/>
              <a:t>276</a:t>
            </a:fld>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3" name="Date Placeholder 2">
            <a:extLst>
              <a:ext uri="{FF2B5EF4-FFF2-40B4-BE49-F238E27FC236}">
                <a16:creationId xmlns:a16="http://schemas.microsoft.com/office/drawing/2014/main" id="{5F135FDB-0795-4D32-AD6B-42FEEA7FED2F}"/>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4722BB11-E85D-4819-96ED-80326AF89A2A}"/>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451A6A2F-8C4E-4848-862F-4B1E8821FED9}"/>
              </a:ext>
            </a:extLst>
          </p:cNvPr>
          <p:cNvSpPr>
            <a:spLocks noGrp="1"/>
          </p:cNvSpPr>
          <p:nvPr>
            <p:ph type="sldNum" sz="quarter" idx="4"/>
          </p:nvPr>
        </p:nvSpPr>
        <p:spPr/>
        <p:txBody>
          <a:bodyPr/>
          <a:lstStyle/>
          <a:p>
            <a:fld id="{28B83BC3-069B-46AF-A4E6-C99928E1A4FA}" type="slidenum">
              <a:rPr lang="en-US" smtClean="0"/>
              <a:pPr/>
              <a:t>277</a:t>
            </a:fld>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4" name="Date Placeholder 3">
            <a:extLst>
              <a:ext uri="{FF2B5EF4-FFF2-40B4-BE49-F238E27FC236}">
                <a16:creationId xmlns:a16="http://schemas.microsoft.com/office/drawing/2014/main" id="{F86DCA4C-A176-4AA5-BA2A-F3E39D8D71B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1A4D478-49F8-4F04-962D-ABAC3478CF3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F590FB9-4EC4-42D1-A121-84A81A6D96FF}"/>
              </a:ext>
            </a:extLst>
          </p:cNvPr>
          <p:cNvSpPr>
            <a:spLocks noGrp="1"/>
          </p:cNvSpPr>
          <p:nvPr>
            <p:ph type="sldNum" sz="quarter" idx="4"/>
          </p:nvPr>
        </p:nvSpPr>
        <p:spPr/>
        <p:txBody>
          <a:bodyPr/>
          <a:lstStyle/>
          <a:p>
            <a:fld id="{28B83BC3-069B-46AF-A4E6-C99928E1A4FA}" type="slidenum">
              <a:rPr lang="en-US" smtClean="0"/>
              <a:pPr/>
              <a:t>278</a:t>
            </a:fld>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4" name="Date Placeholder 3">
            <a:extLst>
              <a:ext uri="{FF2B5EF4-FFF2-40B4-BE49-F238E27FC236}">
                <a16:creationId xmlns:a16="http://schemas.microsoft.com/office/drawing/2014/main" id="{F43FC7C0-CF0A-44BF-861C-77A8C2CD9F9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3B4542B-0A94-41DB-93D8-44D0EA85ACF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7651C2C-3BD8-4C13-AADE-F3C296BE3944}"/>
              </a:ext>
            </a:extLst>
          </p:cNvPr>
          <p:cNvSpPr>
            <a:spLocks noGrp="1"/>
          </p:cNvSpPr>
          <p:nvPr>
            <p:ph type="sldNum" sz="quarter" idx="4"/>
          </p:nvPr>
        </p:nvSpPr>
        <p:spPr/>
        <p:txBody>
          <a:bodyPr/>
          <a:lstStyle/>
          <a:p>
            <a:fld id="{28B83BC3-069B-46AF-A4E6-C99928E1A4FA}" type="slidenum">
              <a:rPr lang="en-US" smtClean="0"/>
              <a:pPr/>
              <a:t>279</a:t>
            </a:fld>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4" name="Date Placeholder 3">
            <a:extLst>
              <a:ext uri="{FF2B5EF4-FFF2-40B4-BE49-F238E27FC236}">
                <a16:creationId xmlns:a16="http://schemas.microsoft.com/office/drawing/2014/main" id="{F8931844-56DC-4A73-BDDA-00F79248D7F1}"/>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F8B08135-CC6A-4D57-AE2D-E0334D51786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CD8C561-E770-4EF3-AD95-EBACD1179475}"/>
              </a:ext>
            </a:extLst>
          </p:cNvPr>
          <p:cNvSpPr>
            <a:spLocks noGrp="1"/>
          </p:cNvSpPr>
          <p:nvPr>
            <p:ph type="sldNum" sz="quarter" idx="4"/>
          </p:nvPr>
        </p:nvSpPr>
        <p:spPr/>
        <p:txBody>
          <a:bodyPr/>
          <a:lstStyle/>
          <a:p>
            <a:fld id="{28B83BC3-069B-46AF-A4E6-C99928E1A4FA}" type="slidenum">
              <a:rPr lang="en-US" smtClean="0"/>
              <a:pPr/>
              <a:t>28</a:t>
            </a:fld>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4" name="Date Placeholder 3">
            <a:extLst>
              <a:ext uri="{FF2B5EF4-FFF2-40B4-BE49-F238E27FC236}">
                <a16:creationId xmlns:a16="http://schemas.microsoft.com/office/drawing/2014/main" id="{EB223B25-4991-4411-9AB9-F9BF43CA6F6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D2ACB69-6B22-491F-8BD8-53FD25A19F1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E611997-DBED-4F1D-8C60-8F929EF59FAE}"/>
              </a:ext>
            </a:extLst>
          </p:cNvPr>
          <p:cNvSpPr>
            <a:spLocks noGrp="1"/>
          </p:cNvSpPr>
          <p:nvPr>
            <p:ph type="sldNum" sz="quarter" idx="4"/>
          </p:nvPr>
        </p:nvSpPr>
        <p:spPr/>
        <p:txBody>
          <a:bodyPr/>
          <a:lstStyle/>
          <a:p>
            <a:fld id="{28B83BC3-069B-46AF-A4E6-C99928E1A4FA}" type="slidenum">
              <a:rPr lang="en-US" smtClean="0"/>
              <a:pPr/>
              <a:t>280</a:t>
            </a:fld>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17FCD6C2-14DF-47BF-912F-802F0685D8C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B954E3E-1700-4899-BB87-FCDA2EF5474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0ABEB6B-413B-4B0D-B7B5-77B92CEE4099}"/>
              </a:ext>
            </a:extLst>
          </p:cNvPr>
          <p:cNvSpPr>
            <a:spLocks noGrp="1"/>
          </p:cNvSpPr>
          <p:nvPr>
            <p:ph type="sldNum" sz="quarter" idx="4"/>
          </p:nvPr>
        </p:nvSpPr>
        <p:spPr/>
        <p:txBody>
          <a:bodyPr/>
          <a:lstStyle/>
          <a:p>
            <a:fld id="{28B83BC3-069B-46AF-A4E6-C99928E1A4FA}" type="slidenum">
              <a:rPr lang="en-US" smtClean="0"/>
              <a:pPr/>
              <a:t>281</a:t>
            </a:fld>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67A04BFB-CDC0-428A-8A7C-D7D2F8CFBA3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7921938-C635-4E55-9E4E-DC31A81D139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A870C81-173A-465E-A9BA-AE87EFE5F09E}"/>
              </a:ext>
            </a:extLst>
          </p:cNvPr>
          <p:cNvSpPr>
            <a:spLocks noGrp="1"/>
          </p:cNvSpPr>
          <p:nvPr>
            <p:ph type="sldNum" sz="quarter" idx="4"/>
          </p:nvPr>
        </p:nvSpPr>
        <p:spPr/>
        <p:txBody>
          <a:bodyPr/>
          <a:lstStyle/>
          <a:p>
            <a:fld id="{28B83BC3-069B-46AF-A4E6-C99928E1A4FA}" type="slidenum">
              <a:rPr lang="en-US" smtClean="0"/>
              <a:pPr/>
              <a:t>282</a:t>
            </a:fld>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4" name="Date Placeholder 3">
            <a:extLst>
              <a:ext uri="{FF2B5EF4-FFF2-40B4-BE49-F238E27FC236}">
                <a16:creationId xmlns:a16="http://schemas.microsoft.com/office/drawing/2014/main" id="{332656F6-9807-425F-84F1-0BAB937812E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D1AD5E1-ED3C-4628-95C6-D4E7E9C6D2E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715062B-1B3D-449E-B343-FBBD42BE4CDA}"/>
              </a:ext>
            </a:extLst>
          </p:cNvPr>
          <p:cNvSpPr>
            <a:spLocks noGrp="1"/>
          </p:cNvSpPr>
          <p:nvPr>
            <p:ph type="sldNum" sz="quarter" idx="4"/>
          </p:nvPr>
        </p:nvSpPr>
        <p:spPr/>
        <p:txBody>
          <a:bodyPr/>
          <a:lstStyle/>
          <a:p>
            <a:fld id="{28B83BC3-069B-46AF-A4E6-C99928E1A4FA}" type="slidenum">
              <a:rPr lang="en-US" smtClean="0"/>
              <a:pPr/>
              <a:t>283</a:t>
            </a:fld>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397EF1CD-5872-43FE-8691-85BDDD96328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834D535E-F190-40B7-8FD7-B1B2093D7FB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913CB2AB-68A9-456B-BA72-CEA870F805FE}"/>
              </a:ext>
            </a:extLst>
          </p:cNvPr>
          <p:cNvSpPr>
            <a:spLocks noGrp="1"/>
          </p:cNvSpPr>
          <p:nvPr>
            <p:ph type="sldNum" sz="quarter" idx="4"/>
          </p:nvPr>
        </p:nvSpPr>
        <p:spPr/>
        <p:txBody>
          <a:bodyPr/>
          <a:lstStyle/>
          <a:p>
            <a:fld id="{28B83BC3-069B-46AF-A4E6-C99928E1A4FA}" type="slidenum">
              <a:rPr lang="en-US" smtClean="0"/>
              <a:pPr/>
              <a:t>284</a:t>
            </a:fld>
            <a:endParaRPr lang="en-US" dirty="0"/>
          </a:p>
        </p:txBody>
      </p:sp>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F89DF991-CA10-4C7B-840B-A2BEE4C17FB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856CBD2-86AE-48DF-8287-D932CAE187F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EC64ACF-3F06-4E03-AEC9-9E369A363B20}"/>
              </a:ext>
            </a:extLst>
          </p:cNvPr>
          <p:cNvSpPr>
            <a:spLocks noGrp="1"/>
          </p:cNvSpPr>
          <p:nvPr>
            <p:ph type="sldNum" sz="quarter" idx="4"/>
          </p:nvPr>
        </p:nvSpPr>
        <p:spPr/>
        <p:txBody>
          <a:bodyPr/>
          <a:lstStyle/>
          <a:p>
            <a:fld id="{28B83BC3-069B-46AF-A4E6-C99928E1A4FA}" type="slidenum">
              <a:rPr lang="en-US" smtClean="0"/>
              <a:pPr/>
              <a:t>285</a:t>
            </a:fld>
            <a:endParaRPr lang="en-US" dirty="0"/>
          </a:p>
        </p:txBody>
      </p:sp>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
        <p:nvSpPr>
          <p:cNvPr id="4" name="Date Placeholder 3">
            <a:extLst>
              <a:ext uri="{FF2B5EF4-FFF2-40B4-BE49-F238E27FC236}">
                <a16:creationId xmlns:a16="http://schemas.microsoft.com/office/drawing/2014/main" id="{D9866604-9A92-440B-8C1C-7C5B8C9FBFA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996263F-34DE-4061-A902-B7920C36889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E55E3F6-EF3A-4DF2-A4DB-09086B5E5171}"/>
              </a:ext>
            </a:extLst>
          </p:cNvPr>
          <p:cNvSpPr>
            <a:spLocks noGrp="1"/>
          </p:cNvSpPr>
          <p:nvPr>
            <p:ph type="sldNum" sz="quarter" idx="4"/>
          </p:nvPr>
        </p:nvSpPr>
        <p:spPr/>
        <p:txBody>
          <a:bodyPr/>
          <a:lstStyle/>
          <a:p>
            <a:fld id="{28B83BC3-069B-46AF-A4E6-C99928E1A4FA}" type="slidenum">
              <a:rPr lang="en-US" smtClean="0"/>
              <a:pPr/>
              <a:t>286</a:t>
            </a:fld>
            <a:endParaRPr lang="en-US" dirty="0"/>
          </a:p>
        </p:txBody>
      </p:sp>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
        <p:nvSpPr>
          <p:cNvPr id="4" name="Date Placeholder 3">
            <a:extLst>
              <a:ext uri="{FF2B5EF4-FFF2-40B4-BE49-F238E27FC236}">
                <a16:creationId xmlns:a16="http://schemas.microsoft.com/office/drawing/2014/main" id="{803172AE-CD45-485B-834E-B60D2A6D85D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D3118FA-C395-4173-A566-562704C278F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6F7B738-7619-48E9-A0C8-AF961B222A81}"/>
              </a:ext>
            </a:extLst>
          </p:cNvPr>
          <p:cNvSpPr>
            <a:spLocks noGrp="1"/>
          </p:cNvSpPr>
          <p:nvPr>
            <p:ph type="sldNum" sz="quarter" idx="4"/>
          </p:nvPr>
        </p:nvSpPr>
        <p:spPr/>
        <p:txBody>
          <a:bodyPr/>
          <a:lstStyle/>
          <a:p>
            <a:fld id="{28B83BC3-069B-46AF-A4E6-C99928E1A4FA}" type="slidenum">
              <a:rPr lang="en-US" smtClean="0"/>
              <a:pPr/>
              <a:t>287</a:t>
            </a:fld>
            <a:endParaRPr lang="en-US" dirty="0"/>
          </a:p>
        </p:txBody>
      </p:sp>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
        <p:nvSpPr>
          <p:cNvPr id="4" name="Date Placeholder 3">
            <a:extLst>
              <a:ext uri="{FF2B5EF4-FFF2-40B4-BE49-F238E27FC236}">
                <a16:creationId xmlns:a16="http://schemas.microsoft.com/office/drawing/2014/main" id="{00977351-A8DB-4C7A-B04A-135321E6F93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ED906A4-767A-40EF-A4D4-FD186775F56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0072C46-03F3-4989-B27E-05651827CE68}"/>
              </a:ext>
            </a:extLst>
          </p:cNvPr>
          <p:cNvSpPr>
            <a:spLocks noGrp="1"/>
          </p:cNvSpPr>
          <p:nvPr>
            <p:ph type="sldNum" sz="quarter" idx="4"/>
          </p:nvPr>
        </p:nvSpPr>
        <p:spPr/>
        <p:txBody>
          <a:bodyPr/>
          <a:lstStyle/>
          <a:p>
            <a:fld id="{28B83BC3-069B-46AF-A4E6-C99928E1A4FA}" type="slidenum">
              <a:rPr lang="en-US" smtClean="0"/>
              <a:pPr/>
              <a:t>288</a:t>
            </a:fld>
            <a:endParaRPr lang="en-US" dirty="0"/>
          </a:p>
        </p:txBody>
      </p:sp>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
        <p:nvSpPr>
          <p:cNvPr id="4" name="Date Placeholder 3">
            <a:extLst>
              <a:ext uri="{FF2B5EF4-FFF2-40B4-BE49-F238E27FC236}">
                <a16:creationId xmlns:a16="http://schemas.microsoft.com/office/drawing/2014/main" id="{A5D25703-32DE-4D52-A5BA-81713AA8DB7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4A4C7F8-8298-472D-AD90-C8B84167ACC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DC9309F-17DF-40BB-8EE5-05D5D757C475}"/>
              </a:ext>
            </a:extLst>
          </p:cNvPr>
          <p:cNvSpPr>
            <a:spLocks noGrp="1"/>
          </p:cNvSpPr>
          <p:nvPr>
            <p:ph type="sldNum" sz="quarter" idx="4"/>
          </p:nvPr>
        </p:nvSpPr>
        <p:spPr/>
        <p:txBody>
          <a:bodyPr/>
          <a:lstStyle/>
          <a:p>
            <a:fld id="{28B83BC3-069B-46AF-A4E6-C99928E1A4FA}" type="slidenum">
              <a:rPr lang="en-US" smtClean="0"/>
              <a:pPr/>
              <a:t>289</a:t>
            </a:fld>
            <a:endParaRPr lang="en-US" dirty="0"/>
          </a:p>
        </p:txBody>
      </p:sp>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51E76940-2900-492F-93EC-D8A7B8BAF74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C8719705-E475-49D1-9B93-1A3B5DE46E2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1E0100FD-69FC-4A2F-8884-D4044433F947}"/>
              </a:ext>
            </a:extLst>
          </p:cNvPr>
          <p:cNvSpPr>
            <a:spLocks noGrp="1"/>
          </p:cNvSpPr>
          <p:nvPr>
            <p:ph type="sldNum" sz="quarter" idx="4"/>
          </p:nvPr>
        </p:nvSpPr>
        <p:spPr/>
        <p:txBody>
          <a:bodyPr/>
          <a:lstStyle/>
          <a:p>
            <a:fld id="{28B83BC3-069B-46AF-A4E6-C99928E1A4FA}" type="slidenum">
              <a:rPr lang="en-US" smtClean="0"/>
              <a:pPr/>
              <a:t>29</a:t>
            </a:fld>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4" name="Date Placeholder 3">
            <a:extLst>
              <a:ext uri="{FF2B5EF4-FFF2-40B4-BE49-F238E27FC236}">
                <a16:creationId xmlns:a16="http://schemas.microsoft.com/office/drawing/2014/main" id="{E8E42244-36C9-4307-B2C3-06F1FF7EBB1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79B1DF8-4F50-4303-A1AE-CFF28A0E7A2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74B30DB-F9DE-4A4F-8DE1-74102153A5DD}"/>
              </a:ext>
            </a:extLst>
          </p:cNvPr>
          <p:cNvSpPr>
            <a:spLocks noGrp="1"/>
          </p:cNvSpPr>
          <p:nvPr>
            <p:ph type="sldNum" sz="quarter" idx="4"/>
          </p:nvPr>
        </p:nvSpPr>
        <p:spPr/>
        <p:txBody>
          <a:bodyPr/>
          <a:lstStyle/>
          <a:p>
            <a:fld id="{28B83BC3-069B-46AF-A4E6-C99928E1A4FA}" type="slidenum">
              <a:rPr lang="en-US" smtClean="0"/>
              <a:pPr/>
              <a:t>290</a:t>
            </a:fld>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
        <p:nvSpPr>
          <p:cNvPr id="5" name="Date Placeholder 4">
            <a:extLst>
              <a:ext uri="{FF2B5EF4-FFF2-40B4-BE49-F238E27FC236}">
                <a16:creationId xmlns:a16="http://schemas.microsoft.com/office/drawing/2014/main" id="{F4B76A4D-E0EA-48CF-B2B2-E3DA21D3DE13}"/>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31A6ABEF-B9DE-4F08-860A-3D924C91551C}"/>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63DB410D-7B9E-4143-8158-EAF204842F2F}"/>
              </a:ext>
            </a:extLst>
          </p:cNvPr>
          <p:cNvSpPr>
            <a:spLocks noGrp="1"/>
          </p:cNvSpPr>
          <p:nvPr>
            <p:ph type="sldNum" sz="quarter" idx="4"/>
          </p:nvPr>
        </p:nvSpPr>
        <p:spPr/>
        <p:txBody>
          <a:bodyPr/>
          <a:lstStyle/>
          <a:p>
            <a:fld id="{28B83BC3-069B-46AF-A4E6-C99928E1A4FA}" type="slidenum">
              <a:rPr lang="en-US" smtClean="0"/>
              <a:pPr/>
              <a:t>291</a:t>
            </a:fld>
            <a:endParaRPr lang="en-US" dirty="0"/>
          </a:p>
        </p:txBody>
      </p:sp>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4" name="Date Placeholder 3">
            <a:extLst>
              <a:ext uri="{FF2B5EF4-FFF2-40B4-BE49-F238E27FC236}">
                <a16:creationId xmlns:a16="http://schemas.microsoft.com/office/drawing/2014/main" id="{DCE9DC42-17C2-4849-8965-0710AAD2B54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94CC1A4-610D-423D-A357-FBBF12EFFF3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F65AAAE-5321-48CE-B860-4E65470E6A89}"/>
              </a:ext>
            </a:extLst>
          </p:cNvPr>
          <p:cNvSpPr>
            <a:spLocks noGrp="1"/>
          </p:cNvSpPr>
          <p:nvPr>
            <p:ph type="sldNum" sz="quarter" idx="4"/>
          </p:nvPr>
        </p:nvSpPr>
        <p:spPr/>
        <p:txBody>
          <a:bodyPr/>
          <a:lstStyle/>
          <a:p>
            <a:fld id="{28B83BC3-069B-46AF-A4E6-C99928E1A4FA}" type="slidenum">
              <a:rPr lang="en-US" smtClean="0"/>
              <a:pPr/>
              <a:t>292</a:t>
            </a:fld>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4" name="Date Placeholder 3">
            <a:extLst>
              <a:ext uri="{FF2B5EF4-FFF2-40B4-BE49-F238E27FC236}">
                <a16:creationId xmlns:a16="http://schemas.microsoft.com/office/drawing/2014/main" id="{3CCA6B1A-3F15-4EE6-9F8B-A00D93AA1BF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7DED205-E2DA-4E60-8098-18902138B5B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BF7E804-1291-40B0-824E-060582B7312C}"/>
              </a:ext>
            </a:extLst>
          </p:cNvPr>
          <p:cNvSpPr>
            <a:spLocks noGrp="1"/>
          </p:cNvSpPr>
          <p:nvPr>
            <p:ph type="sldNum" sz="quarter" idx="4"/>
          </p:nvPr>
        </p:nvSpPr>
        <p:spPr/>
        <p:txBody>
          <a:bodyPr/>
          <a:lstStyle/>
          <a:p>
            <a:fld id="{28B83BC3-069B-46AF-A4E6-C99928E1A4FA}" type="slidenum">
              <a:rPr lang="en-US" smtClean="0"/>
              <a:pPr/>
              <a:t>293</a:t>
            </a:fld>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4" name="Date Placeholder 3">
            <a:extLst>
              <a:ext uri="{FF2B5EF4-FFF2-40B4-BE49-F238E27FC236}">
                <a16:creationId xmlns:a16="http://schemas.microsoft.com/office/drawing/2014/main" id="{CA52D470-3BBE-4131-8965-58D0A539221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920F017-0107-4D01-9D0F-8F8207850E7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7593CA9-B27D-4AEF-9FCF-5EBF9B9E850C}"/>
              </a:ext>
            </a:extLst>
          </p:cNvPr>
          <p:cNvSpPr>
            <a:spLocks noGrp="1"/>
          </p:cNvSpPr>
          <p:nvPr>
            <p:ph type="sldNum" sz="quarter" idx="4"/>
          </p:nvPr>
        </p:nvSpPr>
        <p:spPr/>
        <p:txBody>
          <a:bodyPr/>
          <a:lstStyle/>
          <a:p>
            <a:fld id="{28B83BC3-069B-46AF-A4E6-C99928E1A4FA}" type="slidenum">
              <a:rPr lang="en-US" smtClean="0"/>
              <a:pPr/>
              <a:t>294</a:t>
            </a:fld>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4" name="Date Placeholder 3">
            <a:extLst>
              <a:ext uri="{FF2B5EF4-FFF2-40B4-BE49-F238E27FC236}">
                <a16:creationId xmlns:a16="http://schemas.microsoft.com/office/drawing/2014/main" id="{B4E9890F-AD22-4268-8B19-455FC1AE1CE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D1A91A0-BECF-4489-AA4B-2481B64B317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262D277-49D9-42BA-A32A-7494908BB15B}"/>
              </a:ext>
            </a:extLst>
          </p:cNvPr>
          <p:cNvSpPr>
            <a:spLocks noGrp="1"/>
          </p:cNvSpPr>
          <p:nvPr>
            <p:ph type="sldNum" sz="quarter" idx="4"/>
          </p:nvPr>
        </p:nvSpPr>
        <p:spPr/>
        <p:txBody>
          <a:bodyPr/>
          <a:lstStyle/>
          <a:p>
            <a:fld id="{28B83BC3-069B-46AF-A4E6-C99928E1A4FA}" type="slidenum">
              <a:rPr lang="en-US" smtClean="0"/>
              <a:pPr/>
              <a:t>295</a:t>
            </a:fld>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
        <p:nvSpPr>
          <p:cNvPr id="3" name="Date Placeholder 2">
            <a:extLst>
              <a:ext uri="{FF2B5EF4-FFF2-40B4-BE49-F238E27FC236}">
                <a16:creationId xmlns:a16="http://schemas.microsoft.com/office/drawing/2014/main" id="{7B76DC60-3200-49C8-BB33-FBF7CF71049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1FA793E-8B6B-4AC8-934F-D6BC6E6597B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3B6B935-70FC-40C8-8ED8-CCCB842EC292}"/>
              </a:ext>
            </a:extLst>
          </p:cNvPr>
          <p:cNvSpPr>
            <a:spLocks noGrp="1"/>
          </p:cNvSpPr>
          <p:nvPr>
            <p:ph type="sldNum" sz="quarter" idx="4"/>
          </p:nvPr>
        </p:nvSpPr>
        <p:spPr/>
        <p:txBody>
          <a:bodyPr/>
          <a:lstStyle/>
          <a:p>
            <a:fld id="{28B83BC3-069B-46AF-A4E6-C99928E1A4FA}" type="slidenum">
              <a:rPr lang="en-US" smtClean="0"/>
              <a:pPr/>
              <a:t>296</a:t>
            </a:fld>
            <a:endParaRPr lang="en-US" dirty="0"/>
          </a:p>
        </p:txBody>
      </p:sp>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4" name="Date Placeholder 3">
            <a:extLst>
              <a:ext uri="{FF2B5EF4-FFF2-40B4-BE49-F238E27FC236}">
                <a16:creationId xmlns:a16="http://schemas.microsoft.com/office/drawing/2014/main" id="{D770DA36-EB57-4C44-9F38-E4B6E26A188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EA54233-145A-422D-BE32-786D2335C31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18021F5-62F5-48DF-ADB4-20C18508E2DA}"/>
              </a:ext>
            </a:extLst>
          </p:cNvPr>
          <p:cNvSpPr>
            <a:spLocks noGrp="1"/>
          </p:cNvSpPr>
          <p:nvPr>
            <p:ph type="sldNum" sz="quarter" idx="4"/>
          </p:nvPr>
        </p:nvSpPr>
        <p:spPr/>
        <p:txBody>
          <a:bodyPr/>
          <a:lstStyle/>
          <a:p>
            <a:fld id="{28B83BC3-069B-46AF-A4E6-C99928E1A4FA}" type="slidenum">
              <a:rPr lang="en-US" smtClean="0"/>
              <a:pPr/>
              <a:t>297</a:t>
            </a:fld>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4" name="Date Placeholder 3">
            <a:extLst>
              <a:ext uri="{FF2B5EF4-FFF2-40B4-BE49-F238E27FC236}">
                <a16:creationId xmlns:a16="http://schemas.microsoft.com/office/drawing/2014/main" id="{86A5BB02-BAB4-4BD0-AD46-3DBE002747E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A38D095-8627-462D-9ED0-949C0B2E91B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421D1BC-3A7E-4A5C-8E27-802993C40C49}"/>
              </a:ext>
            </a:extLst>
          </p:cNvPr>
          <p:cNvSpPr>
            <a:spLocks noGrp="1"/>
          </p:cNvSpPr>
          <p:nvPr>
            <p:ph type="sldNum" sz="quarter" idx="4"/>
          </p:nvPr>
        </p:nvSpPr>
        <p:spPr/>
        <p:txBody>
          <a:bodyPr/>
          <a:lstStyle/>
          <a:p>
            <a:fld id="{28B83BC3-069B-46AF-A4E6-C99928E1A4FA}" type="slidenum">
              <a:rPr lang="en-US" smtClean="0"/>
              <a:pPr/>
              <a:t>298</a:t>
            </a:fld>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
        <p:nvSpPr>
          <p:cNvPr id="3" name="Date Placeholder 2">
            <a:extLst>
              <a:ext uri="{FF2B5EF4-FFF2-40B4-BE49-F238E27FC236}">
                <a16:creationId xmlns:a16="http://schemas.microsoft.com/office/drawing/2014/main" id="{1ED9E125-7080-42AF-B59F-986F6701E8C1}"/>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30E2F2BC-DF4B-4AC1-9F36-C9BAFFBCB4B9}"/>
              </a:ext>
            </a:extLst>
          </p:cNvPr>
          <p:cNvSpPr>
            <a:spLocks noGrp="1"/>
          </p:cNvSpPr>
          <p:nvPr>
            <p:ph type="ftr" sz="quarter" idx="3"/>
          </p:nvPr>
        </p:nvSpPr>
        <p:spPr/>
        <p:txBody>
          <a:bodyPr/>
          <a:lstStyle/>
          <a:p>
            <a:r>
              <a:rPr lang="en-US"/>
              <a:t>© Grand Valley Sate University</a:t>
            </a:r>
            <a:endParaRPr lang="en-US" sz="1600" dirty="0"/>
          </a:p>
        </p:txBody>
      </p:sp>
      <p:sp>
        <p:nvSpPr>
          <p:cNvPr id="36" name="Slide Number Placeholder 35">
            <a:extLst>
              <a:ext uri="{FF2B5EF4-FFF2-40B4-BE49-F238E27FC236}">
                <a16:creationId xmlns:a16="http://schemas.microsoft.com/office/drawing/2014/main" id="{EACC29BE-5636-4063-A98B-40475B8BD5C9}"/>
              </a:ext>
            </a:extLst>
          </p:cNvPr>
          <p:cNvSpPr>
            <a:spLocks noGrp="1"/>
          </p:cNvSpPr>
          <p:nvPr>
            <p:ph type="sldNum" sz="quarter" idx="4"/>
          </p:nvPr>
        </p:nvSpPr>
        <p:spPr/>
        <p:txBody>
          <a:bodyPr/>
          <a:lstStyle/>
          <a:p>
            <a:fld id="{28B83BC3-069B-46AF-A4E6-C99928E1A4FA}" type="slidenum">
              <a:rPr lang="en-US" smtClean="0"/>
              <a:pPr/>
              <a:t>299</a:t>
            </a:fld>
            <a:endParaRPr lang="en-US" dirty="0"/>
          </a:p>
        </p:txBody>
      </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4" name="Date Placeholder 3">
            <a:extLst>
              <a:ext uri="{FF2B5EF4-FFF2-40B4-BE49-F238E27FC236}">
                <a16:creationId xmlns:a16="http://schemas.microsoft.com/office/drawing/2014/main" id="{49D0421A-9AFE-4FAD-A611-5B08F90E9449}"/>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8A92331B-A249-40AA-A864-E53E26AD9063}"/>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47A4EBDB-85FC-49EB-A018-F790170596A0}"/>
              </a:ext>
            </a:extLst>
          </p:cNvPr>
          <p:cNvSpPr>
            <a:spLocks noGrp="1"/>
          </p:cNvSpPr>
          <p:nvPr>
            <p:ph type="sldNum" sz="quarter" idx="4"/>
          </p:nvPr>
        </p:nvSpPr>
        <p:spPr/>
        <p:txBody>
          <a:bodyPr/>
          <a:lstStyle/>
          <a:p>
            <a:fld id="{28B83BC3-069B-46AF-A4E6-C99928E1A4FA}" type="slidenum">
              <a:rPr lang="en-US" smtClean="0"/>
              <a:pPr/>
              <a:t>3</a:t>
            </a:fld>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4" name="Date Placeholder 3">
            <a:extLst>
              <a:ext uri="{FF2B5EF4-FFF2-40B4-BE49-F238E27FC236}">
                <a16:creationId xmlns:a16="http://schemas.microsoft.com/office/drawing/2014/main" id="{2137391D-31DE-4049-B3AE-31612DDEBCFE}"/>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D215A222-39C6-4D50-ACEA-C31FB8BAB080}"/>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1A742DB-3051-4D3D-B43F-986889513580}"/>
              </a:ext>
            </a:extLst>
          </p:cNvPr>
          <p:cNvSpPr>
            <a:spLocks noGrp="1"/>
          </p:cNvSpPr>
          <p:nvPr>
            <p:ph type="sldNum" sz="quarter" idx="4"/>
          </p:nvPr>
        </p:nvSpPr>
        <p:spPr/>
        <p:txBody>
          <a:bodyPr/>
          <a:lstStyle/>
          <a:p>
            <a:fld id="{28B83BC3-069B-46AF-A4E6-C99928E1A4FA}" type="slidenum">
              <a:rPr lang="en-US" smtClean="0"/>
              <a:pPr/>
              <a:t>30</a:t>
            </a:fld>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3" name="Date Placeholder 2">
            <a:extLst>
              <a:ext uri="{FF2B5EF4-FFF2-40B4-BE49-F238E27FC236}">
                <a16:creationId xmlns:a16="http://schemas.microsoft.com/office/drawing/2014/main" id="{A0E2D48D-A86B-4DDA-8470-8E2536D5B68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B8AB9EDF-8121-4AB9-8A38-4512F3B69BD6}"/>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A672775B-6EFC-4350-B580-A48F03A05721}"/>
              </a:ext>
            </a:extLst>
          </p:cNvPr>
          <p:cNvSpPr>
            <a:spLocks noGrp="1"/>
          </p:cNvSpPr>
          <p:nvPr>
            <p:ph type="sldNum" sz="quarter" idx="4"/>
          </p:nvPr>
        </p:nvSpPr>
        <p:spPr/>
        <p:txBody>
          <a:bodyPr/>
          <a:lstStyle/>
          <a:p>
            <a:fld id="{28B83BC3-069B-46AF-A4E6-C99928E1A4FA}" type="slidenum">
              <a:rPr lang="en-US" smtClean="0"/>
              <a:pPr/>
              <a:t>300</a:t>
            </a:fld>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000" dirty="0"/>
              <a:t>The </a:t>
            </a:r>
            <a:r>
              <a:rPr lang="en-US" sz="2000" b="1" dirty="0"/>
              <a:t>FMEA (Failure Modes and Effects Analysis)</a:t>
            </a:r>
            <a:r>
              <a:rPr lang="en-US" sz="2000" dirty="0"/>
              <a:t> is an analysis technique to identify, evaluate, and prioritize a potential deficiency in a process so that the project team can design action plans to reduce the probability of the failure/deficiency occurring.</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FMEA is completed in cross-functional brainstorming sessions in which attendees have a good understanding of the entire process or of a segment of it.</a:t>
            </a:r>
          </a:p>
          <a:p>
            <a:endParaRPr lang="en-US" sz="2000" dirty="0"/>
          </a:p>
          <a:p>
            <a:endParaRPr lang="en-US" sz="1800" dirty="0"/>
          </a:p>
        </p:txBody>
      </p:sp>
      <p:pic>
        <p:nvPicPr>
          <p:cNvPr id="4" name="Picture 3"/>
          <p:cNvPicPr>
            <a:picLocks noChangeAspect="1"/>
          </p:cNvPicPr>
          <p:nvPr/>
        </p:nvPicPr>
        <p:blipFill>
          <a:blip r:embed="rId4"/>
          <a:stretch>
            <a:fillRect/>
          </a:stretch>
        </p:blipFill>
        <p:spPr>
          <a:xfrm>
            <a:off x="532943" y="2514600"/>
            <a:ext cx="10313314" cy="2115552"/>
          </a:xfrm>
          <a:prstGeom prst="rect">
            <a:avLst/>
          </a:prstGeom>
        </p:spPr>
      </p:pic>
      <p:sp>
        <p:nvSpPr>
          <p:cNvPr id="5" name="Date Placeholder 4">
            <a:extLst>
              <a:ext uri="{FF2B5EF4-FFF2-40B4-BE49-F238E27FC236}">
                <a16:creationId xmlns:a16="http://schemas.microsoft.com/office/drawing/2014/main" id="{5E120210-66F7-4D90-970C-2222A34E949C}"/>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588D6C12-D0C8-4AD0-8935-7DC3205732B1}"/>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045F6063-6C11-4CCD-A45C-86CE3FF09BD4}"/>
              </a:ext>
            </a:extLst>
          </p:cNvPr>
          <p:cNvSpPr>
            <a:spLocks noGrp="1"/>
          </p:cNvSpPr>
          <p:nvPr>
            <p:ph type="sldNum" sz="quarter" idx="4"/>
          </p:nvPr>
        </p:nvSpPr>
        <p:spPr/>
        <p:txBody>
          <a:bodyPr/>
          <a:lstStyle/>
          <a:p>
            <a:fld id="{28B83BC3-069B-46AF-A4E6-C99928E1A4FA}" type="slidenum">
              <a:rPr lang="en-US" smtClean="0"/>
              <a:pPr/>
              <a:t>301</a:t>
            </a:fld>
            <a:endParaRPr lang="en-US" dirty="0"/>
          </a:p>
        </p:txBody>
      </p:sp>
    </p:spTree>
    <p:custDataLst>
      <p:tags r:id="rId1"/>
    </p:custDataLst>
    <p:extLst>
      <p:ext uri="{BB962C8B-B14F-4D97-AF65-F5344CB8AC3E}">
        <p14:creationId xmlns:p14="http://schemas.microsoft.com/office/powerpoint/2010/main" val="167815022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4" name="Date Placeholder 3">
            <a:extLst>
              <a:ext uri="{FF2B5EF4-FFF2-40B4-BE49-F238E27FC236}">
                <a16:creationId xmlns:a16="http://schemas.microsoft.com/office/drawing/2014/main" id="{57799F01-4D6A-4FA5-B793-9FC0DFD35B0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4DD5667-993D-4AE2-AEF5-7D64C69A01A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17527A6-6F6F-44A8-A5A1-674AC35C7B81}"/>
              </a:ext>
            </a:extLst>
          </p:cNvPr>
          <p:cNvSpPr>
            <a:spLocks noGrp="1"/>
          </p:cNvSpPr>
          <p:nvPr>
            <p:ph type="sldNum" sz="quarter" idx="4"/>
          </p:nvPr>
        </p:nvSpPr>
        <p:spPr/>
        <p:txBody>
          <a:bodyPr/>
          <a:lstStyle/>
          <a:p>
            <a:fld id="{28B83BC3-069B-46AF-A4E6-C99928E1A4FA}" type="slidenum">
              <a:rPr lang="en-US" smtClean="0"/>
              <a:pPr/>
              <a:t>302</a:t>
            </a:fld>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E96C3B7D-0D5F-4724-9EA4-643D235BC5A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3C6349D-729C-4BE8-98F0-25FDD4AE78D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D93E115-B8B9-427D-BFCE-482405BE28F2}"/>
              </a:ext>
            </a:extLst>
          </p:cNvPr>
          <p:cNvSpPr>
            <a:spLocks noGrp="1"/>
          </p:cNvSpPr>
          <p:nvPr>
            <p:ph type="sldNum" sz="quarter" idx="4"/>
          </p:nvPr>
        </p:nvSpPr>
        <p:spPr/>
        <p:txBody>
          <a:bodyPr/>
          <a:lstStyle/>
          <a:p>
            <a:fld id="{28B83BC3-069B-46AF-A4E6-C99928E1A4FA}" type="slidenum">
              <a:rPr lang="en-US" smtClean="0"/>
              <a:pPr/>
              <a:t>303</a:t>
            </a:fld>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4" name="Date Placeholder 3">
            <a:extLst>
              <a:ext uri="{FF2B5EF4-FFF2-40B4-BE49-F238E27FC236}">
                <a16:creationId xmlns:a16="http://schemas.microsoft.com/office/drawing/2014/main" id="{60BA3A7C-269A-4E44-B3C2-1828B1BADAB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F6A6EB3-0D60-4F61-A0E5-58BB84E6A95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295AEDA-935A-46F3-9EBF-7D81653B182D}"/>
              </a:ext>
            </a:extLst>
          </p:cNvPr>
          <p:cNvSpPr>
            <a:spLocks noGrp="1"/>
          </p:cNvSpPr>
          <p:nvPr>
            <p:ph type="sldNum" sz="quarter" idx="4"/>
          </p:nvPr>
        </p:nvSpPr>
        <p:spPr/>
        <p:txBody>
          <a:bodyPr/>
          <a:lstStyle/>
          <a:p>
            <a:fld id="{28B83BC3-069B-46AF-A4E6-C99928E1A4FA}" type="slidenum">
              <a:rPr lang="en-US" smtClean="0"/>
              <a:pPr/>
              <a:t>304</a:t>
            </a:fld>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4" name="Date Placeholder 3">
            <a:extLst>
              <a:ext uri="{FF2B5EF4-FFF2-40B4-BE49-F238E27FC236}">
                <a16:creationId xmlns:a16="http://schemas.microsoft.com/office/drawing/2014/main" id="{219A07E4-F623-45E7-92DF-782D1D67B3C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F1EB13E-49AB-413E-928C-BCF9F08A166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1FCDAC4-8FD9-4B93-841F-F7F72D716498}"/>
              </a:ext>
            </a:extLst>
          </p:cNvPr>
          <p:cNvSpPr>
            <a:spLocks noGrp="1"/>
          </p:cNvSpPr>
          <p:nvPr>
            <p:ph type="sldNum" sz="quarter" idx="4"/>
          </p:nvPr>
        </p:nvSpPr>
        <p:spPr/>
        <p:txBody>
          <a:bodyPr/>
          <a:lstStyle/>
          <a:p>
            <a:fld id="{28B83BC3-069B-46AF-A4E6-C99928E1A4FA}" type="slidenum">
              <a:rPr lang="en-US" smtClean="0"/>
              <a:pPr/>
              <a:t>305</a:t>
            </a:fld>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4" name="Date Placeholder 3">
            <a:extLst>
              <a:ext uri="{FF2B5EF4-FFF2-40B4-BE49-F238E27FC236}">
                <a16:creationId xmlns:a16="http://schemas.microsoft.com/office/drawing/2014/main" id="{7256D4C7-C0EA-448F-BEAC-6CCE7819481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FCCBC32-CFF8-41A5-ACCD-E6B7F7B5290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588E55D-B72A-42E2-982D-252E2AD12641}"/>
              </a:ext>
            </a:extLst>
          </p:cNvPr>
          <p:cNvSpPr>
            <a:spLocks noGrp="1"/>
          </p:cNvSpPr>
          <p:nvPr>
            <p:ph type="sldNum" sz="quarter" idx="4"/>
          </p:nvPr>
        </p:nvSpPr>
        <p:spPr/>
        <p:txBody>
          <a:bodyPr/>
          <a:lstStyle/>
          <a:p>
            <a:fld id="{28B83BC3-069B-46AF-A4E6-C99928E1A4FA}" type="slidenum">
              <a:rPr lang="en-US" smtClean="0"/>
              <a:pPr/>
              <a:t>306</a:t>
            </a:fld>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4" name="Date Placeholder 3">
            <a:extLst>
              <a:ext uri="{FF2B5EF4-FFF2-40B4-BE49-F238E27FC236}">
                <a16:creationId xmlns:a16="http://schemas.microsoft.com/office/drawing/2014/main" id="{DAE63A42-AB75-4601-8ED9-300A7352CD5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E3BD66A-C3F7-4222-9AF4-260A3EC4513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CA8770E-8874-465D-AA9F-8D9CCC6F86CC}"/>
              </a:ext>
            </a:extLst>
          </p:cNvPr>
          <p:cNvSpPr>
            <a:spLocks noGrp="1"/>
          </p:cNvSpPr>
          <p:nvPr>
            <p:ph type="sldNum" sz="quarter" idx="4"/>
          </p:nvPr>
        </p:nvSpPr>
        <p:spPr/>
        <p:txBody>
          <a:bodyPr/>
          <a:lstStyle/>
          <a:p>
            <a:fld id="{28B83BC3-069B-46AF-A4E6-C99928E1A4FA}" type="slidenum">
              <a:rPr lang="en-US" smtClean="0"/>
              <a:pPr/>
              <a:t>307</a:t>
            </a:fld>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3" name="Date Placeholder 2">
            <a:extLst>
              <a:ext uri="{FF2B5EF4-FFF2-40B4-BE49-F238E27FC236}">
                <a16:creationId xmlns:a16="http://schemas.microsoft.com/office/drawing/2014/main" id="{E8098ECA-7F34-42A8-8EA0-6DBC17712F7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2DB52DF-1EF5-4E62-985C-468C819CA43B}"/>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A1C9E4EE-833F-4A43-B0D9-EB7821BBD0EA}"/>
              </a:ext>
            </a:extLst>
          </p:cNvPr>
          <p:cNvSpPr>
            <a:spLocks noGrp="1"/>
          </p:cNvSpPr>
          <p:nvPr>
            <p:ph type="sldNum" sz="quarter" idx="4"/>
          </p:nvPr>
        </p:nvSpPr>
        <p:spPr/>
        <p:txBody>
          <a:bodyPr/>
          <a:lstStyle/>
          <a:p>
            <a:fld id="{28B83BC3-069B-46AF-A4E6-C99928E1A4FA}" type="slidenum">
              <a:rPr lang="en-US" smtClean="0"/>
              <a:pPr/>
              <a:t>308</a:t>
            </a:fld>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
        <p:nvSpPr>
          <p:cNvPr id="6" name="Date Placeholder 5">
            <a:extLst>
              <a:ext uri="{FF2B5EF4-FFF2-40B4-BE49-F238E27FC236}">
                <a16:creationId xmlns:a16="http://schemas.microsoft.com/office/drawing/2014/main" id="{6BFAD172-6C47-4E3E-B36B-A98533C8D39B}"/>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2AD00A3E-DF91-4B53-A03D-CC25712B28EB}"/>
              </a:ext>
            </a:extLst>
          </p:cNvPr>
          <p:cNvSpPr>
            <a:spLocks noGrp="1"/>
          </p:cNvSpPr>
          <p:nvPr>
            <p:ph type="ftr" sz="quarter" idx="3"/>
          </p:nvPr>
        </p:nvSpPr>
        <p:spPr/>
        <p:txBody>
          <a:bodyPr/>
          <a:lstStyle/>
          <a:p>
            <a:r>
              <a:rPr lang="en-US"/>
              <a:t>© Grand Valley Sate University</a:t>
            </a:r>
            <a:endParaRPr lang="en-US" sz="1600" dirty="0"/>
          </a:p>
        </p:txBody>
      </p:sp>
      <p:sp>
        <p:nvSpPr>
          <p:cNvPr id="12" name="Slide Number Placeholder 11">
            <a:extLst>
              <a:ext uri="{FF2B5EF4-FFF2-40B4-BE49-F238E27FC236}">
                <a16:creationId xmlns:a16="http://schemas.microsoft.com/office/drawing/2014/main" id="{14484C04-ABD7-42A0-9ABD-85C532BF7866}"/>
              </a:ext>
            </a:extLst>
          </p:cNvPr>
          <p:cNvSpPr>
            <a:spLocks noGrp="1"/>
          </p:cNvSpPr>
          <p:nvPr>
            <p:ph type="sldNum" sz="quarter" idx="4"/>
          </p:nvPr>
        </p:nvSpPr>
        <p:spPr/>
        <p:txBody>
          <a:bodyPr/>
          <a:lstStyle/>
          <a:p>
            <a:fld id="{28B83BC3-069B-46AF-A4E6-C99928E1A4FA}" type="slidenum">
              <a:rPr lang="en-US" smtClean="0"/>
              <a:pPr/>
              <a:t>309</a:t>
            </a:fld>
            <a:endParaRPr lang="en-US" dirty="0"/>
          </a:p>
        </p:txBody>
      </p:sp>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4" name="Date Placeholder 3">
            <a:extLst>
              <a:ext uri="{FF2B5EF4-FFF2-40B4-BE49-F238E27FC236}">
                <a16:creationId xmlns:a16="http://schemas.microsoft.com/office/drawing/2014/main" id="{03C78825-D6C8-46A8-8FA0-E3EBBF9AECE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36D9DCBD-76BA-4313-8FE2-FC4ECC92D88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A1FFAB9D-A215-47F7-B188-720B278F71C7}"/>
              </a:ext>
            </a:extLst>
          </p:cNvPr>
          <p:cNvSpPr>
            <a:spLocks noGrp="1"/>
          </p:cNvSpPr>
          <p:nvPr>
            <p:ph type="sldNum" sz="quarter" idx="4"/>
          </p:nvPr>
        </p:nvSpPr>
        <p:spPr/>
        <p:txBody>
          <a:bodyPr/>
          <a:lstStyle/>
          <a:p>
            <a:fld id="{28B83BC3-069B-46AF-A4E6-C99928E1A4FA}" type="slidenum">
              <a:rPr lang="en-US" smtClean="0"/>
              <a:pPr/>
              <a:t>31</a:t>
            </a:fld>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
        <p:nvSpPr>
          <p:cNvPr id="5" name="Date Placeholder 4">
            <a:extLst>
              <a:ext uri="{FF2B5EF4-FFF2-40B4-BE49-F238E27FC236}">
                <a16:creationId xmlns:a16="http://schemas.microsoft.com/office/drawing/2014/main" id="{35003C44-0131-4E96-A470-A5339454B625}"/>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7952E073-FA40-4F3D-8E79-90A01775E0CC}"/>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D2B72FDF-9664-413D-86E1-3859CB941BF5}"/>
              </a:ext>
            </a:extLst>
          </p:cNvPr>
          <p:cNvSpPr>
            <a:spLocks noGrp="1"/>
          </p:cNvSpPr>
          <p:nvPr>
            <p:ph type="sldNum" sz="quarter" idx="4"/>
          </p:nvPr>
        </p:nvSpPr>
        <p:spPr/>
        <p:txBody>
          <a:bodyPr/>
          <a:lstStyle/>
          <a:p>
            <a:fld id="{28B83BC3-069B-46AF-A4E6-C99928E1A4FA}" type="slidenum">
              <a:rPr lang="en-US" smtClean="0"/>
              <a:pPr/>
              <a:t>310</a:t>
            </a:fld>
            <a:endParaRPr lang="en-US" dirty="0"/>
          </a:p>
        </p:txBody>
      </p:sp>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
        <p:nvSpPr>
          <p:cNvPr id="6" name="Date Placeholder 5">
            <a:extLst>
              <a:ext uri="{FF2B5EF4-FFF2-40B4-BE49-F238E27FC236}">
                <a16:creationId xmlns:a16="http://schemas.microsoft.com/office/drawing/2014/main" id="{CBCD4906-0D23-440F-BA07-4E8DAA280FDB}"/>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413A7300-C41D-47DF-ABFF-21A653E3B5ED}"/>
              </a:ext>
            </a:extLst>
          </p:cNvPr>
          <p:cNvSpPr>
            <a:spLocks noGrp="1"/>
          </p:cNvSpPr>
          <p:nvPr>
            <p:ph type="ftr" sz="quarter" idx="3"/>
          </p:nvPr>
        </p:nvSpPr>
        <p:spPr/>
        <p:txBody>
          <a:bodyPr/>
          <a:lstStyle/>
          <a:p>
            <a:r>
              <a:rPr lang="en-US"/>
              <a:t>© Grand Valley Sate University</a:t>
            </a:r>
            <a:endParaRPr lang="en-US" sz="1600" dirty="0"/>
          </a:p>
        </p:txBody>
      </p:sp>
      <p:sp>
        <p:nvSpPr>
          <p:cNvPr id="12" name="Slide Number Placeholder 11">
            <a:extLst>
              <a:ext uri="{FF2B5EF4-FFF2-40B4-BE49-F238E27FC236}">
                <a16:creationId xmlns:a16="http://schemas.microsoft.com/office/drawing/2014/main" id="{A57BC8C6-E017-4E72-A24B-CDCAC62E9383}"/>
              </a:ext>
            </a:extLst>
          </p:cNvPr>
          <p:cNvSpPr>
            <a:spLocks noGrp="1"/>
          </p:cNvSpPr>
          <p:nvPr>
            <p:ph type="sldNum" sz="quarter" idx="4"/>
          </p:nvPr>
        </p:nvSpPr>
        <p:spPr/>
        <p:txBody>
          <a:bodyPr/>
          <a:lstStyle/>
          <a:p>
            <a:fld id="{28B83BC3-069B-46AF-A4E6-C99928E1A4FA}" type="slidenum">
              <a:rPr lang="en-US" smtClean="0"/>
              <a:pPr/>
              <a:t>311</a:t>
            </a:fld>
            <a:endParaRPr lang="en-US" dirty="0"/>
          </a:p>
        </p:txBody>
      </p:sp>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
        <p:nvSpPr>
          <p:cNvPr id="6" name="Date Placeholder 5">
            <a:extLst>
              <a:ext uri="{FF2B5EF4-FFF2-40B4-BE49-F238E27FC236}">
                <a16:creationId xmlns:a16="http://schemas.microsoft.com/office/drawing/2014/main" id="{E205BF9B-9BEF-4EE3-A400-9D018A436077}"/>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84CB11B9-C857-4412-A667-A35D22493E87}"/>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DB5E50FF-A98B-4079-88C6-1878183EA517}"/>
              </a:ext>
            </a:extLst>
          </p:cNvPr>
          <p:cNvSpPr>
            <a:spLocks noGrp="1"/>
          </p:cNvSpPr>
          <p:nvPr>
            <p:ph type="sldNum" sz="quarter" idx="4"/>
          </p:nvPr>
        </p:nvSpPr>
        <p:spPr/>
        <p:txBody>
          <a:bodyPr/>
          <a:lstStyle/>
          <a:p>
            <a:fld id="{28B83BC3-069B-46AF-A4E6-C99928E1A4FA}" type="slidenum">
              <a:rPr lang="en-US" smtClean="0"/>
              <a:pPr/>
              <a:t>312</a:t>
            </a:fld>
            <a:endParaRPr lang="en-US" dirty="0"/>
          </a:p>
        </p:txBody>
      </p:sp>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
        <p:nvSpPr>
          <p:cNvPr id="6" name="Date Placeholder 5">
            <a:extLst>
              <a:ext uri="{FF2B5EF4-FFF2-40B4-BE49-F238E27FC236}">
                <a16:creationId xmlns:a16="http://schemas.microsoft.com/office/drawing/2014/main" id="{FCEDE621-BE0F-4A0F-9F06-F2EED4B38A2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EBDFBC5-E8CB-41A4-8A6D-220277AC36CD}"/>
              </a:ext>
            </a:extLst>
          </p:cNvPr>
          <p:cNvSpPr>
            <a:spLocks noGrp="1"/>
          </p:cNvSpPr>
          <p:nvPr>
            <p:ph type="ftr" sz="quarter" idx="3"/>
          </p:nvPr>
        </p:nvSpPr>
        <p:spPr/>
        <p:txBody>
          <a:bodyPr/>
          <a:lstStyle/>
          <a:p>
            <a:r>
              <a:rPr lang="en-US"/>
              <a:t>© Grand Valley Sate University</a:t>
            </a:r>
            <a:endParaRPr lang="en-US" sz="1600" dirty="0"/>
          </a:p>
        </p:txBody>
      </p:sp>
      <p:sp>
        <p:nvSpPr>
          <p:cNvPr id="13" name="Slide Number Placeholder 12">
            <a:extLst>
              <a:ext uri="{FF2B5EF4-FFF2-40B4-BE49-F238E27FC236}">
                <a16:creationId xmlns:a16="http://schemas.microsoft.com/office/drawing/2014/main" id="{4975F57D-8CF4-46FB-A1CD-E7D289342294}"/>
              </a:ext>
            </a:extLst>
          </p:cNvPr>
          <p:cNvSpPr>
            <a:spLocks noGrp="1"/>
          </p:cNvSpPr>
          <p:nvPr>
            <p:ph type="sldNum" sz="quarter" idx="4"/>
          </p:nvPr>
        </p:nvSpPr>
        <p:spPr/>
        <p:txBody>
          <a:bodyPr/>
          <a:lstStyle/>
          <a:p>
            <a:fld id="{28B83BC3-069B-46AF-A4E6-C99928E1A4FA}" type="slidenum">
              <a:rPr lang="en-US" smtClean="0"/>
              <a:pPr/>
              <a:t>313</a:t>
            </a:fld>
            <a:endParaRPr lang="en-US" dirty="0"/>
          </a:p>
        </p:txBody>
      </p:sp>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3" name="Date Placeholder 2">
            <a:extLst>
              <a:ext uri="{FF2B5EF4-FFF2-40B4-BE49-F238E27FC236}">
                <a16:creationId xmlns:a16="http://schemas.microsoft.com/office/drawing/2014/main" id="{6936725C-D34B-4889-9E8E-4AC774EB3A67}"/>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0DDD39D7-3872-4DBA-90EC-D58BE6BF749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15E1DCA6-0AC9-4DAA-B20D-7C4727610EEA}"/>
              </a:ext>
            </a:extLst>
          </p:cNvPr>
          <p:cNvSpPr>
            <a:spLocks noGrp="1"/>
          </p:cNvSpPr>
          <p:nvPr>
            <p:ph type="sldNum" sz="quarter" idx="4"/>
          </p:nvPr>
        </p:nvSpPr>
        <p:spPr/>
        <p:txBody>
          <a:bodyPr/>
          <a:lstStyle/>
          <a:p>
            <a:fld id="{28B83BC3-069B-46AF-A4E6-C99928E1A4FA}" type="slidenum">
              <a:rPr lang="en-US" smtClean="0"/>
              <a:pPr/>
              <a:t>314</a:t>
            </a:fld>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
        <p:nvSpPr>
          <p:cNvPr id="3" name="Date Placeholder 2">
            <a:extLst>
              <a:ext uri="{FF2B5EF4-FFF2-40B4-BE49-F238E27FC236}">
                <a16:creationId xmlns:a16="http://schemas.microsoft.com/office/drawing/2014/main" id="{AA324C97-54A2-438D-A45F-B3B2F76B283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8EA6E6CF-2CC5-4C81-B976-5977C01FBA21}"/>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F47F241-D490-400D-B3C5-19ED3E0EE677}"/>
              </a:ext>
            </a:extLst>
          </p:cNvPr>
          <p:cNvSpPr>
            <a:spLocks noGrp="1"/>
          </p:cNvSpPr>
          <p:nvPr>
            <p:ph type="sldNum" sz="quarter" idx="4"/>
          </p:nvPr>
        </p:nvSpPr>
        <p:spPr/>
        <p:txBody>
          <a:bodyPr/>
          <a:lstStyle/>
          <a:p>
            <a:fld id="{28B83BC3-069B-46AF-A4E6-C99928E1A4FA}" type="slidenum">
              <a:rPr lang="en-US" smtClean="0"/>
              <a:pPr/>
              <a:t>315</a:t>
            </a:fld>
            <a:endParaRPr lang="en-US" dirty="0"/>
          </a:p>
        </p:txBody>
      </p:sp>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
        <p:nvSpPr>
          <p:cNvPr id="4" name="Date Placeholder 3">
            <a:extLst>
              <a:ext uri="{FF2B5EF4-FFF2-40B4-BE49-F238E27FC236}">
                <a16:creationId xmlns:a16="http://schemas.microsoft.com/office/drawing/2014/main" id="{91F851F7-FF4B-4D99-80DC-ADC002A9C8F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4CDB99F-80CB-4268-8890-C259CA87CD2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31CEDD4-EACD-4474-89EE-9DB482375656}"/>
              </a:ext>
            </a:extLst>
          </p:cNvPr>
          <p:cNvSpPr>
            <a:spLocks noGrp="1"/>
          </p:cNvSpPr>
          <p:nvPr>
            <p:ph type="sldNum" sz="quarter" idx="4"/>
          </p:nvPr>
        </p:nvSpPr>
        <p:spPr/>
        <p:txBody>
          <a:bodyPr/>
          <a:lstStyle/>
          <a:p>
            <a:fld id="{28B83BC3-069B-46AF-A4E6-C99928E1A4FA}" type="slidenum">
              <a:rPr lang="en-US" smtClean="0"/>
              <a:pPr/>
              <a:t>316</a:t>
            </a:fld>
            <a:endParaRPr lang="en-US" dirty="0"/>
          </a:p>
        </p:txBody>
      </p:sp>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4" name="Date Placeholder 3">
            <a:extLst>
              <a:ext uri="{FF2B5EF4-FFF2-40B4-BE49-F238E27FC236}">
                <a16:creationId xmlns:a16="http://schemas.microsoft.com/office/drawing/2014/main" id="{0449D059-1DE3-4713-8EA3-51E85B230E0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652A15A-B826-4C75-A4B5-AA46CB17D02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2A1074F-5740-499A-8409-136FC104AE4C}"/>
              </a:ext>
            </a:extLst>
          </p:cNvPr>
          <p:cNvSpPr>
            <a:spLocks noGrp="1"/>
          </p:cNvSpPr>
          <p:nvPr>
            <p:ph type="sldNum" sz="quarter" idx="4"/>
          </p:nvPr>
        </p:nvSpPr>
        <p:spPr/>
        <p:txBody>
          <a:bodyPr/>
          <a:lstStyle/>
          <a:p>
            <a:fld id="{28B83BC3-069B-46AF-A4E6-C99928E1A4FA}" type="slidenum">
              <a:rPr lang="en-US" smtClean="0"/>
              <a:pPr/>
              <a:t>317</a:t>
            </a:fld>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
        <p:nvSpPr>
          <p:cNvPr id="3" name="Date Placeholder 2">
            <a:extLst>
              <a:ext uri="{FF2B5EF4-FFF2-40B4-BE49-F238E27FC236}">
                <a16:creationId xmlns:a16="http://schemas.microsoft.com/office/drawing/2014/main" id="{18E49E23-6A53-46E5-A01B-DEAB2043B1E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03405ABB-98FE-4577-A0DC-3C9EB3464265}"/>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AD293FC2-2CB1-4389-A737-D377E550815A}"/>
              </a:ext>
            </a:extLst>
          </p:cNvPr>
          <p:cNvSpPr>
            <a:spLocks noGrp="1"/>
          </p:cNvSpPr>
          <p:nvPr>
            <p:ph type="sldNum" sz="quarter" idx="4"/>
          </p:nvPr>
        </p:nvSpPr>
        <p:spPr/>
        <p:txBody>
          <a:bodyPr/>
          <a:lstStyle/>
          <a:p>
            <a:fld id="{28B83BC3-069B-46AF-A4E6-C99928E1A4FA}" type="slidenum">
              <a:rPr lang="en-US" smtClean="0"/>
              <a:pPr/>
              <a:t>318</a:t>
            </a:fld>
            <a:endParaRPr lang="en-US" dirty="0"/>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
        <p:nvSpPr>
          <p:cNvPr id="4" name="Date Placeholder 3">
            <a:extLst>
              <a:ext uri="{FF2B5EF4-FFF2-40B4-BE49-F238E27FC236}">
                <a16:creationId xmlns:a16="http://schemas.microsoft.com/office/drawing/2014/main" id="{4579AECA-E6E7-4C81-84B3-BA8C79E67F7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15E15B2-B911-4626-8A96-EBC80E526E6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0C649C6-A380-412E-92D5-1AAAB36339FF}"/>
              </a:ext>
            </a:extLst>
          </p:cNvPr>
          <p:cNvSpPr>
            <a:spLocks noGrp="1"/>
          </p:cNvSpPr>
          <p:nvPr>
            <p:ph type="sldNum" sz="quarter" idx="4"/>
          </p:nvPr>
        </p:nvSpPr>
        <p:spPr/>
        <p:txBody>
          <a:bodyPr/>
          <a:lstStyle/>
          <a:p>
            <a:fld id="{28B83BC3-069B-46AF-A4E6-C99928E1A4FA}" type="slidenum">
              <a:rPr lang="en-US" smtClean="0"/>
              <a:pPr/>
              <a:t>319</a:t>
            </a:fld>
            <a:endParaRPr lang="en-US" dirty="0"/>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4" name="Date Placeholder 3">
            <a:extLst>
              <a:ext uri="{FF2B5EF4-FFF2-40B4-BE49-F238E27FC236}">
                <a16:creationId xmlns:a16="http://schemas.microsoft.com/office/drawing/2014/main" id="{43D65DEF-DA50-425F-B203-8495A87B835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835D004-8FE2-49A4-9B78-466FC7A65F6B}"/>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B805E73-B599-4B0D-AC0B-051ACE8A01C0}"/>
              </a:ext>
            </a:extLst>
          </p:cNvPr>
          <p:cNvSpPr>
            <a:spLocks noGrp="1"/>
          </p:cNvSpPr>
          <p:nvPr>
            <p:ph type="sldNum" sz="quarter" idx="4"/>
          </p:nvPr>
        </p:nvSpPr>
        <p:spPr/>
        <p:txBody>
          <a:bodyPr/>
          <a:lstStyle/>
          <a:p>
            <a:fld id="{28B83BC3-069B-46AF-A4E6-C99928E1A4FA}" type="slidenum">
              <a:rPr lang="en-US" smtClean="0"/>
              <a:pPr/>
              <a:t>32</a:t>
            </a:fld>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
        <p:nvSpPr>
          <p:cNvPr id="4" name="Date Placeholder 3">
            <a:extLst>
              <a:ext uri="{FF2B5EF4-FFF2-40B4-BE49-F238E27FC236}">
                <a16:creationId xmlns:a16="http://schemas.microsoft.com/office/drawing/2014/main" id="{DCF4B344-A055-4333-A7B3-E185A814826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C4A321D-D0B0-415A-9786-EAFCFF63F7B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E43276B-A20A-40E7-BD56-1D53F539908D}"/>
              </a:ext>
            </a:extLst>
          </p:cNvPr>
          <p:cNvSpPr>
            <a:spLocks noGrp="1"/>
          </p:cNvSpPr>
          <p:nvPr>
            <p:ph type="sldNum" sz="quarter" idx="4"/>
          </p:nvPr>
        </p:nvSpPr>
        <p:spPr/>
        <p:txBody>
          <a:bodyPr/>
          <a:lstStyle/>
          <a:p>
            <a:fld id="{28B83BC3-069B-46AF-A4E6-C99928E1A4FA}" type="slidenum">
              <a:rPr lang="en-US" smtClean="0"/>
              <a:pPr/>
              <a:t>320</a:t>
            </a:fld>
            <a:endParaRPr lang="en-US" dirty="0"/>
          </a:p>
        </p:txBody>
      </p:sp>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3" name="Date Placeholder 2">
            <a:extLst>
              <a:ext uri="{FF2B5EF4-FFF2-40B4-BE49-F238E27FC236}">
                <a16:creationId xmlns:a16="http://schemas.microsoft.com/office/drawing/2014/main" id="{A21DAD41-C635-436D-8F55-86728324398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142F15C-55F1-462E-90F4-96B424F003C1}"/>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B0ADB319-9E9D-40E7-9E2A-7664FED32EFF}"/>
              </a:ext>
            </a:extLst>
          </p:cNvPr>
          <p:cNvSpPr>
            <a:spLocks noGrp="1"/>
          </p:cNvSpPr>
          <p:nvPr>
            <p:ph type="sldNum" sz="quarter" idx="4"/>
          </p:nvPr>
        </p:nvSpPr>
        <p:spPr/>
        <p:txBody>
          <a:bodyPr/>
          <a:lstStyle/>
          <a:p>
            <a:fld id="{28B83BC3-069B-46AF-A4E6-C99928E1A4FA}" type="slidenum">
              <a:rPr lang="en-US" smtClean="0"/>
              <a:pPr/>
              <a:t>321</a:t>
            </a:fld>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A75B62FA-2216-4641-BED5-C403838485E8}"/>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EBEBE0EB-9F6C-4647-B23D-E459417652F1}"/>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E63754DE-3BC5-49C8-A568-15FFCE14E204}"/>
              </a:ext>
            </a:extLst>
          </p:cNvPr>
          <p:cNvSpPr>
            <a:spLocks noGrp="1"/>
          </p:cNvSpPr>
          <p:nvPr>
            <p:ph type="sldNum" sz="quarter" idx="4"/>
          </p:nvPr>
        </p:nvSpPr>
        <p:spPr/>
        <p:txBody>
          <a:bodyPr/>
          <a:lstStyle/>
          <a:p>
            <a:fld id="{28B83BC3-069B-46AF-A4E6-C99928E1A4FA}" type="slidenum">
              <a:rPr lang="en-US" smtClean="0"/>
              <a:pPr/>
              <a:t>322</a:t>
            </a:fld>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3" name="Date Placeholder 2">
            <a:extLst>
              <a:ext uri="{FF2B5EF4-FFF2-40B4-BE49-F238E27FC236}">
                <a16:creationId xmlns:a16="http://schemas.microsoft.com/office/drawing/2014/main" id="{9EAE4085-FC1C-45B7-8FB6-CCE0EDCA546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59718145-52CF-49B9-8E98-8EE780A7E73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24563283-5148-48CC-BB74-EC51EFA4BF20}"/>
              </a:ext>
            </a:extLst>
          </p:cNvPr>
          <p:cNvSpPr>
            <a:spLocks noGrp="1"/>
          </p:cNvSpPr>
          <p:nvPr>
            <p:ph type="sldNum" sz="quarter" idx="4"/>
          </p:nvPr>
        </p:nvSpPr>
        <p:spPr/>
        <p:txBody>
          <a:bodyPr/>
          <a:lstStyle/>
          <a:p>
            <a:fld id="{28B83BC3-069B-46AF-A4E6-C99928E1A4FA}" type="slidenum">
              <a:rPr lang="en-US" smtClean="0"/>
              <a:pPr/>
              <a:t>323</a:t>
            </a:fld>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4" name="Date Placeholder 3">
            <a:extLst>
              <a:ext uri="{FF2B5EF4-FFF2-40B4-BE49-F238E27FC236}">
                <a16:creationId xmlns:a16="http://schemas.microsoft.com/office/drawing/2014/main" id="{45A7B480-2DE6-4812-9C9D-03DC250BBDC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507459C-80FF-4ACC-8B22-03F03D8072B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DEE4FBF-2B17-4BB7-9663-540671EE373B}"/>
              </a:ext>
            </a:extLst>
          </p:cNvPr>
          <p:cNvSpPr>
            <a:spLocks noGrp="1"/>
          </p:cNvSpPr>
          <p:nvPr>
            <p:ph type="sldNum" sz="quarter" idx="4"/>
          </p:nvPr>
        </p:nvSpPr>
        <p:spPr/>
        <p:txBody>
          <a:bodyPr/>
          <a:lstStyle/>
          <a:p>
            <a:fld id="{28B83BC3-069B-46AF-A4E6-C99928E1A4FA}" type="slidenum">
              <a:rPr lang="en-US" smtClean="0"/>
              <a:pPr/>
              <a:t>324</a:t>
            </a:fld>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4" name="Date Placeholder 3">
            <a:extLst>
              <a:ext uri="{FF2B5EF4-FFF2-40B4-BE49-F238E27FC236}">
                <a16:creationId xmlns:a16="http://schemas.microsoft.com/office/drawing/2014/main" id="{0421942B-9083-434F-92A1-38CEFC4D0AE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F5F55C2-E113-4A78-BBC7-8D74998C21C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6757561-BCC8-4AD3-A587-8D063725150F}"/>
              </a:ext>
            </a:extLst>
          </p:cNvPr>
          <p:cNvSpPr>
            <a:spLocks noGrp="1"/>
          </p:cNvSpPr>
          <p:nvPr>
            <p:ph type="sldNum" sz="quarter" idx="4"/>
          </p:nvPr>
        </p:nvSpPr>
        <p:spPr/>
        <p:txBody>
          <a:bodyPr/>
          <a:lstStyle/>
          <a:p>
            <a:fld id="{28B83BC3-069B-46AF-A4E6-C99928E1A4FA}" type="slidenum">
              <a:rPr lang="en-US" smtClean="0"/>
              <a:pPr/>
              <a:t>325</a:t>
            </a:fld>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4" name="Date Placeholder 3">
            <a:extLst>
              <a:ext uri="{FF2B5EF4-FFF2-40B4-BE49-F238E27FC236}">
                <a16:creationId xmlns:a16="http://schemas.microsoft.com/office/drawing/2014/main" id="{FD6009B5-502E-4970-88BD-F5E2D78F7DB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B99B00F-6438-4956-8CBD-CFF2C7C8DF1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A78E93B-7BB5-495E-8C9E-301199AE750A}"/>
              </a:ext>
            </a:extLst>
          </p:cNvPr>
          <p:cNvSpPr>
            <a:spLocks noGrp="1"/>
          </p:cNvSpPr>
          <p:nvPr>
            <p:ph type="sldNum" sz="quarter" idx="4"/>
          </p:nvPr>
        </p:nvSpPr>
        <p:spPr/>
        <p:txBody>
          <a:bodyPr/>
          <a:lstStyle/>
          <a:p>
            <a:fld id="{28B83BC3-069B-46AF-A4E6-C99928E1A4FA}" type="slidenum">
              <a:rPr lang="en-US" smtClean="0"/>
              <a:pPr/>
              <a:t>326</a:t>
            </a:fld>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4" name="Date Placeholder 3">
            <a:extLst>
              <a:ext uri="{FF2B5EF4-FFF2-40B4-BE49-F238E27FC236}">
                <a16:creationId xmlns:a16="http://schemas.microsoft.com/office/drawing/2014/main" id="{9EA1010A-F368-4875-96E0-11E7C7DDA0F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3C6469F-2F48-4427-9C0C-C82BFBDDA89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3BB300D-EB08-4D4F-B7D0-EB737D3B054C}"/>
              </a:ext>
            </a:extLst>
          </p:cNvPr>
          <p:cNvSpPr>
            <a:spLocks noGrp="1"/>
          </p:cNvSpPr>
          <p:nvPr>
            <p:ph type="sldNum" sz="quarter" idx="4"/>
          </p:nvPr>
        </p:nvSpPr>
        <p:spPr/>
        <p:txBody>
          <a:bodyPr/>
          <a:lstStyle/>
          <a:p>
            <a:fld id="{28B83BC3-069B-46AF-A4E6-C99928E1A4FA}" type="slidenum">
              <a:rPr lang="en-US" smtClean="0"/>
              <a:pPr/>
              <a:t>327</a:t>
            </a:fld>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4" name="Date Placeholder 3">
            <a:extLst>
              <a:ext uri="{FF2B5EF4-FFF2-40B4-BE49-F238E27FC236}">
                <a16:creationId xmlns:a16="http://schemas.microsoft.com/office/drawing/2014/main" id="{7C4DC4ED-3BF2-4666-8D95-80D05EF280C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90B0C63-C795-4634-AA6C-9DAEF7F7DD2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C33EA0E-95CE-4110-A951-041906F8E64C}"/>
              </a:ext>
            </a:extLst>
          </p:cNvPr>
          <p:cNvSpPr>
            <a:spLocks noGrp="1"/>
          </p:cNvSpPr>
          <p:nvPr>
            <p:ph type="sldNum" sz="quarter" idx="4"/>
          </p:nvPr>
        </p:nvSpPr>
        <p:spPr/>
        <p:txBody>
          <a:bodyPr/>
          <a:lstStyle/>
          <a:p>
            <a:fld id="{28B83BC3-069B-46AF-A4E6-C99928E1A4FA}" type="slidenum">
              <a:rPr lang="en-US" smtClean="0"/>
              <a:pPr/>
              <a:t>328</a:t>
            </a:fld>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4" name="Date Placeholder 3">
            <a:extLst>
              <a:ext uri="{FF2B5EF4-FFF2-40B4-BE49-F238E27FC236}">
                <a16:creationId xmlns:a16="http://schemas.microsoft.com/office/drawing/2014/main" id="{6B8BF94F-94F9-43C0-9EB2-65601FC34E5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62CADED-E887-45BC-B6A2-385E931462B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95F31F9-B6A7-4D1E-8907-695C7AB9C5E2}"/>
              </a:ext>
            </a:extLst>
          </p:cNvPr>
          <p:cNvSpPr>
            <a:spLocks noGrp="1"/>
          </p:cNvSpPr>
          <p:nvPr>
            <p:ph type="sldNum" sz="quarter" idx="4"/>
          </p:nvPr>
        </p:nvSpPr>
        <p:spPr/>
        <p:txBody>
          <a:bodyPr/>
          <a:lstStyle/>
          <a:p>
            <a:fld id="{28B83BC3-069B-46AF-A4E6-C99928E1A4FA}" type="slidenum">
              <a:rPr lang="en-US" smtClean="0"/>
              <a:pPr/>
              <a:t>329</a:t>
            </a:fld>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4" name="Date Placeholder 3">
            <a:extLst>
              <a:ext uri="{FF2B5EF4-FFF2-40B4-BE49-F238E27FC236}">
                <a16:creationId xmlns:a16="http://schemas.microsoft.com/office/drawing/2014/main" id="{44C9E77A-CE54-4E12-A57A-03A8C80ACFC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04D1A8F-70AA-428C-ADA0-D8439409ADD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9F856C9-2EDD-43FA-AB1F-6F5A91C6EFD4}"/>
              </a:ext>
            </a:extLst>
          </p:cNvPr>
          <p:cNvSpPr>
            <a:spLocks noGrp="1"/>
          </p:cNvSpPr>
          <p:nvPr>
            <p:ph type="sldNum" sz="quarter" idx="4"/>
          </p:nvPr>
        </p:nvSpPr>
        <p:spPr/>
        <p:txBody>
          <a:bodyPr/>
          <a:lstStyle/>
          <a:p>
            <a:fld id="{28B83BC3-069B-46AF-A4E6-C99928E1A4FA}" type="slidenum">
              <a:rPr lang="en-US" smtClean="0"/>
              <a:pPr/>
              <a:t>33</a:t>
            </a:fld>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4" name="Date Placeholder 3">
            <a:extLst>
              <a:ext uri="{FF2B5EF4-FFF2-40B4-BE49-F238E27FC236}">
                <a16:creationId xmlns:a16="http://schemas.microsoft.com/office/drawing/2014/main" id="{4CAB8B4A-0F26-4C4A-AA0B-5FBE9D3B6F2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E350403-CF62-4AA1-85F7-B88E1F4708C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3126CBB-EC2C-445E-9A33-3A2B4FD5DEBE}"/>
              </a:ext>
            </a:extLst>
          </p:cNvPr>
          <p:cNvSpPr>
            <a:spLocks noGrp="1"/>
          </p:cNvSpPr>
          <p:nvPr>
            <p:ph type="sldNum" sz="quarter" idx="4"/>
          </p:nvPr>
        </p:nvSpPr>
        <p:spPr/>
        <p:txBody>
          <a:bodyPr/>
          <a:lstStyle/>
          <a:p>
            <a:fld id="{28B83BC3-069B-46AF-A4E6-C99928E1A4FA}" type="slidenum">
              <a:rPr lang="en-US" smtClean="0"/>
              <a:pPr/>
              <a:t>330</a:t>
            </a:fld>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3" name="Date Placeholder 2">
            <a:extLst>
              <a:ext uri="{FF2B5EF4-FFF2-40B4-BE49-F238E27FC236}">
                <a16:creationId xmlns:a16="http://schemas.microsoft.com/office/drawing/2014/main" id="{217ECB26-41D0-4A49-9317-13EE6E61488F}"/>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6175E1AE-8292-4869-A714-72B662771EFD}"/>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4B22FE33-1A29-4C6C-ADC0-BD086C454463}"/>
              </a:ext>
            </a:extLst>
          </p:cNvPr>
          <p:cNvSpPr>
            <a:spLocks noGrp="1"/>
          </p:cNvSpPr>
          <p:nvPr>
            <p:ph type="sldNum" sz="quarter" idx="4"/>
          </p:nvPr>
        </p:nvSpPr>
        <p:spPr/>
        <p:txBody>
          <a:bodyPr/>
          <a:lstStyle/>
          <a:p>
            <a:fld id="{28B83BC3-069B-46AF-A4E6-C99928E1A4FA}" type="slidenum">
              <a:rPr lang="en-US" smtClean="0"/>
              <a:pPr/>
              <a:t>331</a:t>
            </a:fld>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4" name="Date Placeholder 3">
            <a:extLst>
              <a:ext uri="{FF2B5EF4-FFF2-40B4-BE49-F238E27FC236}">
                <a16:creationId xmlns:a16="http://schemas.microsoft.com/office/drawing/2014/main" id="{02BD7571-EDD1-4998-8520-73694381482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A2CEBD5-DAED-4205-9927-EFC56E7C1C5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82C5814-2E4A-4DBF-B05E-7DCE874C2900}"/>
              </a:ext>
            </a:extLst>
          </p:cNvPr>
          <p:cNvSpPr>
            <a:spLocks noGrp="1"/>
          </p:cNvSpPr>
          <p:nvPr>
            <p:ph type="sldNum" sz="quarter" idx="4"/>
          </p:nvPr>
        </p:nvSpPr>
        <p:spPr/>
        <p:txBody>
          <a:bodyPr/>
          <a:lstStyle/>
          <a:p>
            <a:fld id="{28B83BC3-069B-46AF-A4E6-C99928E1A4FA}" type="slidenum">
              <a:rPr lang="en-US" smtClean="0"/>
              <a:pPr/>
              <a:t>332</a:t>
            </a:fld>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4" name="Date Placeholder 3">
            <a:extLst>
              <a:ext uri="{FF2B5EF4-FFF2-40B4-BE49-F238E27FC236}">
                <a16:creationId xmlns:a16="http://schemas.microsoft.com/office/drawing/2014/main" id="{1EF1829A-31B5-47AB-AEC6-8B8AE1EB056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F1C05C1-0B24-4132-ACC0-4080AAACC71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E461EC9-BEA5-4103-BE3F-3C6774C5B655}"/>
              </a:ext>
            </a:extLst>
          </p:cNvPr>
          <p:cNvSpPr>
            <a:spLocks noGrp="1"/>
          </p:cNvSpPr>
          <p:nvPr>
            <p:ph type="sldNum" sz="quarter" idx="4"/>
          </p:nvPr>
        </p:nvSpPr>
        <p:spPr/>
        <p:txBody>
          <a:bodyPr/>
          <a:lstStyle/>
          <a:p>
            <a:fld id="{28B83BC3-069B-46AF-A4E6-C99928E1A4FA}" type="slidenum">
              <a:rPr lang="en-US" smtClean="0"/>
              <a:pPr/>
              <a:t>333</a:t>
            </a:fld>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3" name="Date Placeholder 2">
            <a:extLst>
              <a:ext uri="{FF2B5EF4-FFF2-40B4-BE49-F238E27FC236}">
                <a16:creationId xmlns:a16="http://schemas.microsoft.com/office/drawing/2014/main" id="{5C13B46F-D2C9-4306-BD52-13A315C8E5B4}"/>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1D68E4EF-8AB2-463D-96F9-57E0E4CE79F5}"/>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374B56E-FD6C-491B-A2EF-19F025CFEC9D}"/>
              </a:ext>
            </a:extLst>
          </p:cNvPr>
          <p:cNvSpPr>
            <a:spLocks noGrp="1"/>
          </p:cNvSpPr>
          <p:nvPr>
            <p:ph type="sldNum" sz="quarter" idx="4"/>
          </p:nvPr>
        </p:nvSpPr>
        <p:spPr/>
        <p:txBody>
          <a:bodyPr/>
          <a:lstStyle/>
          <a:p>
            <a:fld id="{28B83BC3-069B-46AF-A4E6-C99928E1A4FA}" type="slidenum">
              <a:rPr lang="en-US" smtClean="0"/>
              <a:pPr/>
              <a:t>334</a:t>
            </a:fld>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4" name="Date Placeholder 3">
            <a:extLst>
              <a:ext uri="{FF2B5EF4-FFF2-40B4-BE49-F238E27FC236}">
                <a16:creationId xmlns:a16="http://schemas.microsoft.com/office/drawing/2014/main" id="{2A0A8B01-4F95-49D4-882B-24C64C46759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CA4476A-BBF9-4809-8974-335A87FC6F1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D16FAE2-53BA-4E4E-97BB-1A730EA21CB2}"/>
              </a:ext>
            </a:extLst>
          </p:cNvPr>
          <p:cNvSpPr>
            <a:spLocks noGrp="1"/>
          </p:cNvSpPr>
          <p:nvPr>
            <p:ph type="sldNum" sz="quarter" idx="4"/>
          </p:nvPr>
        </p:nvSpPr>
        <p:spPr/>
        <p:txBody>
          <a:bodyPr/>
          <a:lstStyle/>
          <a:p>
            <a:fld id="{28B83BC3-069B-46AF-A4E6-C99928E1A4FA}" type="slidenum">
              <a:rPr lang="en-US" smtClean="0"/>
              <a:pPr/>
              <a:t>335</a:t>
            </a:fld>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4" name="Date Placeholder 3">
            <a:extLst>
              <a:ext uri="{FF2B5EF4-FFF2-40B4-BE49-F238E27FC236}">
                <a16:creationId xmlns:a16="http://schemas.microsoft.com/office/drawing/2014/main" id="{C361CBE9-3DD1-4513-88C4-4563F0E53FA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B8023CE-9789-4DFB-B520-DE56CDE8423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5A93173-FE8E-4A48-AC44-FF507908094F}"/>
              </a:ext>
            </a:extLst>
          </p:cNvPr>
          <p:cNvSpPr>
            <a:spLocks noGrp="1"/>
          </p:cNvSpPr>
          <p:nvPr>
            <p:ph type="sldNum" sz="quarter" idx="4"/>
          </p:nvPr>
        </p:nvSpPr>
        <p:spPr/>
        <p:txBody>
          <a:bodyPr/>
          <a:lstStyle/>
          <a:p>
            <a:fld id="{28B83BC3-069B-46AF-A4E6-C99928E1A4FA}" type="slidenum">
              <a:rPr lang="en-US" smtClean="0"/>
              <a:pPr/>
              <a:t>336</a:t>
            </a:fld>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name="Equation" r:id="rId4" imgW="698197" imgH="431613" progId="Equation.3">
                  <p:embed/>
                </p:oleObj>
              </mc:Choice>
              <mc:Fallback>
                <p:oleObj name="Equation" r:id="rId4" imgW="698197"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name="Equation" r:id="rId6" imgW="1574800" imgH="393700" progId="Equation.3">
                  <p:embed/>
                </p:oleObj>
              </mc:Choice>
              <mc:Fallback>
                <p:oleObj name="Equation" r:id="rId6" imgW="1574800" imgH="3937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B1C53485-B6F1-4240-BB45-D139DE09FB31}"/>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C08E1EAE-FB74-4EB2-B620-4D80826C5811}"/>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1CB01762-6A6A-476E-BAB9-265825CC6D97}"/>
              </a:ext>
            </a:extLst>
          </p:cNvPr>
          <p:cNvSpPr>
            <a:spLocks noGrp="1"/>
          </p:cNvSpPr>
          <p:nvPr>
            <p:ph type="sldNum" sz="quarter" idx="4"/>
          </p:nvPr>
        </p:nvSpPr>
        <p:spPr/>
        <p:txBody>
          <a:bodyPr/>
          <a:lstStyle/>
          <a:p>
            <a:fld id="{28B83BC3-069B-46AF-A4E6-C99928E1A4FA}" type="slidenum">
              <a:rPr lang="en-US" smtClean="0"/>
              <a:pPr/>
              <a:t>337</a:t>
            </a:fld>
            <a:endParaRPr lang="en-US" dirty="0"/>
          </a:p>
        </p:txBody>
      </p:sp>
    </p:spTree>
    <p:custDataLst>
      <p:tags r:id="rId1"/>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4" name="Date Placeholder 3">
            <a:extLst>
              <a:ext uri="{FF2B5EF4-FFF2-40B4-BE49-F238E27FC236}">
                <a16:creationId xmlns:a16="http://schemas.microsoft.com/office/drawing/2014/main" id="{68C969D9-4F98-440D-999E-9E103CA656D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9C56B76-22ED-4DF3-9832-DC73EDC6323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0204406-9C4F-4398-96DE-D0FD7F3BCDAF}"/>
              </a:ext>
            </a:extLst>
          </p:cNvPr>
          <p:cNvSpPr>
            <a:spLocks noGrp="1"/>
          </p:cNvSpPr>
          <p:nvPr>
            <p:ph type="sldNum" sz="quarter" idx="4"/>
          </p:nvPr>
        </p:nvSpPr>
        <p:spPr/>
        <p:txBody>
          <a:bodyPr/>
          <a:lstStyle/>
          <a:p>
            <a:fld id="{28B83BC3-069B-46AF-A4E6-C99928E1A4FA}" type="slidenum">
              <a:rPr lang="en-US" smtClean="0"/>
              <a:pPr/>
              <a:t>338</a:t>
            </a:fld>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4" name="Date Placeholder 3">
            <a:extLst>
              <a:ext uri="{FF2B5EF4-FFF2-40B4-BE49-F238E27FC236}">
                <a16:creationId xmlns:a16="http://schemas.microsoft.com/office/drawing/2014/main" id="{85D3A8B7-B546-46BC-8396-FAB4DE27F2C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3330872-39F4-4F4A-B76F-9073305C701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8FEB3AC-3592-4481-9EA0-67A540E41105}"/>
              </a:ext>
            </a:extLst>
          </p:cNvPr>
          <p:cNvSpPr>
            <a:spLocks noGrp="1"/>
          </p:cNvSpPr>
          <p:nvPr>
            <p:ph type="sldNum" sz="quarter" idx="4"/>
          </p:nvPr>
        </p:nvSpPr>
        <p:spPr/>
        <p:txBody>
          <a:bodyPr/>
          <a:lstStyle/>
          <a:p>
            <a:fld id="{28B83BC3-069B-46AF-A4E6-C99928E1A4FA}" type="slidenum">
              <a:rPr lang="en-US" smtClean="0"/>
              <a:pPr/>
              <a:t>339</a:t>
            </a:fld>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4" name="Date Placeholder 3">
            <a:extLst>
              <a:ext uri="{FF2B5EF4-FFF2-40B4-BE49-F238E27FC236}">
                <a16:creationId xmlns:a16="http://schemas.microsoft.com/office/drawing/2014/main" id="{8439E872-62A6-4E0E-896D-0680F156B8C2}"/>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CD25864A-DA19-4C2A-9A85-EDD1005013F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FA04E8D-C0C7-4873-B706-49723DC530EE}"/>
              </a:ext>
            </a:extLst>
          </p:cNvPr>
          <p:cNvSpPr>
            <a:spLocks noGrp="1"/>
          </p:cNvSpPr>
          <p:nvPr>
            <p:ph type="sldNum" sz="quarter" idx="4"/>
          </p:nvPr>
        </p:nvSpPr>
        <p:spPr/>
        <p:txBody>
          <a:bodyPr/>
          <a:lstStyle/>
          <a:p>
            <a:fld id="{28B83BC3-069B-46AF-A4E6-C99928E1A4FA}" type="slidenum">
              <a:rPr lang="en-US" smtClean="0"/>
              <a:pPr/>
              <a:t>34</a:t>
            </a:fld>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4" name="Date Placeholder 3">
            <a:extLst>
              <a:ext uri="{FF2B5EF4-FFF2-40B4-BE49-F238E27FC236}">
                <a16:creationId xmlns:a16="http://schemas.microsoft.com/office/drawing/2014/main" id="{4955E01A-0E51-4362-8697-526D5D95FC4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A9786E2-3271-4A20-A85A-29467E50E1B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343F0E4-D75E-409B-9895-E085653A42AE}"/>
              </a:ext>
            </a:extLst>
          </p:cNvPr>
          <p:cNvSpPr>
            <a:spLocks noGrp="1"/>
          </p:cNvSpPr>
          <p:nvPr>
            <p:ph type="sldNum" sz="quarter" idx="4"/>
          </p:nvPr>
        </p:nvSpPr>
        <p:spPr/>
        <p:txBody>
          <a:bodyPr/>
          <a:lstStyle/>
          <a:p>
            <a:fld id="{28B83BC3-069B-46AF-A4E6-C99928E1A4FA}" type="slidenum">
              <a:rPr lang="en-US" smtClean="0"/>
              <a:pPr/>
              <a:t>340</a:t>
            </a:fld>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4" name="Date Placeholder 3">
            <a:extLst>
              <a:ext uri="{FF2B5EF4-FFF2-40B4-BE49-F238E27FC236}">
                <a16:creationId xmlns:a16="http://schemas.microsoft.com/office/drawing/2014/main" id="{0F75E7C8-2949-48FF-974E-EFD72BD8C7B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85D02FA-5A0B-41D6-BD68-23E5E6A16D5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B117409-6089-47D5-AAF4-19DD832E2E29}"/>
              </a:ext>
            </a:extLst>
          </p:cNvPr>
          <p:cNvSpPr>
            <a:spLocks noGrp="1"/>
          </p:cNvSpPr>
          <p:nvPr>
            <p:ph type="sldNum" sz="quarter" idx="4"/>
          </p:nvPr>
        </p:nvSpPr>
        <p:spPr/>
        <p:txBody>
          <a:bodyPr/>
          <a:lstStyle/>
          <a:p>
            <a:fld id="{28B83BC3-069B-46AF-A4E6-C99928E1A4FA}" type="slidenum">
              <a:rPr lang="en-US" smtClean="0"/>
              <a:pPr/>
              <a:t>341</a:t>
            </a:fld>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name="Equation" r:id="rId4" imgW="1129810" imgH="431613" progId="Equation.3">
                    <p:embed/>
                  </p:oleObj>
                </mc:Choice>
                <mc:Fallback>
                  <p:oleObj name="Equation" r:id="rId4" imgW="1129810"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name="Equation" r:id="rId6" imgW="698197" imgH="431613" progId="Equation.3">
                    <p:embed/>
                  </p:oleObj>
                </mc:Choice>
                <mc:Fallback>
                  <p:oleObj name="Equation" r:id="rId6" imgW="698197" imgH="431613" progId="Equation.3">
                    <p:embed/>
                    <p:pic>
                      <p:nvPicPr>
                        <p:cNvPr id="307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8258AD58-85B8-44AE-82DC-576CF87F4445}"/>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3BA6D2EB-ADEB-4EA7-9B13-03B616832FFE}"/>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EB7E467D-7258-4122-B36F-9A55D5E70C34}"/>
              </a:ext>
            </a:extLst>
          </p:cNvPr>
          <p:cNvSpPr>
            <a:spLocks noGrp="1"/>
          </p:cNvSpPr>
          <p:nvPr>
            <p:ph type="sldNum" sz="quarter" idx="4"/>
          </p:nvPr>
        </p:nvSpPr>
        <p:spPr/>
        <p:txBody>
          <a:bodyPr/>
          <a:lstStyle/>
          <a:p>
            <a:fld id="{28B83BC3-069B-46AF-A4E6-C99928E1A4FA}" type="slidenum">
              <a:rPr lang="en-US" smtClean="0"/>
              <a:pPr/>
              <a:t>342</a:t>
            </a:fld>
            <a:endParaRPr lang="en-US" dirty="0"/>
          </a:p>
        </p:txBody>
      </p:sp>
    </p:spTree>
    <p:custDataLst>
      <p:tags r:id="rId1"/>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name="Equation" r:id="rId4" imgW="1193800" imgH="482600" progId="Equation.3">
                    <p:embed/>
                  </p:oleObj>
                </mc:Choice>
                <mc:Fallback>
                  <p:oleObj name="Equation" r:id="rId4" imgW="1193800" imgH="482600" progId="Equation.3">
                    <p:embed/>
                    <p:pic>
                      <p:nvPicPr>
                        <p:cNvPr id="40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name="Equation" r:id="rId6" imgW="698197" imgH="431613" progId="Equation.3">
                    <p:embed/>
                  </p:oleObj>
                </mc:Choice>
                <mc:Fallback>
                  <p:oleObj name="Equation" r:id="rId6" imgW="698197" imgH="431613" progId="Equation.3">
                    <p:embed/>
                    <p:pic>
                      <p:nvPicPr>
                        <p:cNvPr id="8"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19FF5AC5-C0C3-49C1-966E-D5473460243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1B04B30-89E6-4CAC-BC52-09EA1C440334}"/>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E1D7EFFB-6CF1-4A08-B66A-6666934E42F1}"/>
              </a:ext>
            </a:extLst>
          </p:cNvPr>
          <p:cNvSpPr>
            <a:spLocks noGrp="1"/>
          </p:cNvSpPr>
          <p:nvPr>
            <p:ph type="sldNum" sz="quarter" idx="4"/>
          </p:nvPr>
        </p:nvSpPr>
        <p:spPr/>
        <p:txBody>
          <a:bodyPr/>
          <a:lstStyle/>
          <a:p>
            <a:fld id="{28B83BC3-069B-46AF-A4E6-C99928E1A4FA}" type="slidenum">
              <a:rPr lang="en-US" smtClean="0"/>
              <a:pPr/>
              <a:t>343</a:t>
            </a:fld>
            <a:endParaRPr lang="en-US" dirty="0"/>
          </a:p>
        </p:txBody>
      </p:sp>
    </p:spTree>
    <p:custDataLst>
      <p:tags r:id="rId1"/>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3" name="Date Placeholder 2">
            <a:extLst>
              <a:ext uri="{FF2B5EF4-FFF2-40B4-BE49-F238E27FC236}">
                <a16:creationId xmlns:a16="http://schemas.microsoft.com/office/drawing/2014/main" id="{FC2A416D-FDB8-45AF-8CA1-68AA1FEF031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BE1EA05F-C565-4DBC-889B-8E4B2DB77EFA}"/>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0ED1A71F-0D3C-47A2-994C-05068FEC77D2}"/>
              </a:ext>
            </a:extLst>
          </p:cNvPr>
          <p:cNvSpPr>
            <a:spLocks noGrp="1"/>
          </p:cNvSpPr>
          <p:nvPr>
            <p:ph type="sldNum" sz="quarter" idx="4"/>
          </p:nvPr>
        </p:nvSpPr>
        <p:spPr/>
        <p:txBody>
          <a:bodyPr/>
          <a:lstStyle/>
          <a:p>
            <a:fld id="{28B83BC3-069B-46AF-A4E6-C99928E1A4FA}" type="slidenum">
              <a:rPr lang="en-US" smtClean="0"/>
              <a:pPr/>
              <a:t>344</a:t>
            </a:fld>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4" name="Date Placeholder 3">
            <a:extLst>
              <a:ext uri="{FF2B5EF4-FFF2-40B4-BE49-F238E27FC236}">
                <a16:creationId xmlns:a16="http://schemas.microsoft.com/office/drawing/2014/main" id="{D6EC5969-818C-48A6-9939-0609ED22A5B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FB3244F-A89E-483B-A776-626D996C67A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1FD6FFB-CCD5-4089-A075-3F1EB25B4366}"/>
              </a:ext>
            </a:extLst>
          </p:cNvPr>
          <p:cNvSpPr>
            <a:spLocks noGrp="1"/>
          </p:cNvSpPr>
          <p:nvPr>
            <p:ph type="sldNum" sz="quarter" idx="4"/>
          </p:nvPr>
        </p:nvSpPr>
        <p:spPr/>
        <p:txBody>
          <a:bodyPr/>
          <a:lstStyle/>
          <a:p>
            <a:fld id="{28B83BC3-069B-46AF-A4E6-C99928E1A4FA}" type="slidenum">
              <a:rPr lang="en-US" smtClean="0"/>
              <a:pPr/>
              <a:t>345</a:t>
            </a:fld>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name="Equation" r:id="rId4" imgW="609336" imgH="393529" progId="Equation.3">
                  <p:embed/>
                </p:oleObj>
              </mc:Choice>
              <mc:Fallback>
                <p:oleObj name="Equation" r:id="rId4" imgW="609336" imgH="39352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name="Equation" r:id="rId6" imgW="812447" imgH="228501" progId="Equation.3">
                  <p:embed/>
                </p:oleObj>
              </mc:Choice>
              <mc:Fallback>
                <p:oleObj name="Equation" r:id="rId6" imgW="812447" imgH="228501" progId="Equation.3">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name="Equation" r:id="rId8" imgW="380670" imgH="177646" progId="Equation.3">
                  <p:embed/>
                </p:oleObj>
              </mc:Choice>
              <mc:Fallback>
                <p:oleObj name="Equation" r:id="rId8" imgW="380670" imgH="177646" progId="Equation.3">
                  <p:embed/>
                  <p:pic>
                    <p:nvPicPr>
                      <p:cNvPr id="614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9178884B-C492-4012-A8F7-EE17C9AA6F2F}"/>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83274EFA-0F18-40B2-ADB6-22BF30FDDDFC}"/>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C62ADA2-93C7-4C0B-BF24-B895278330FE}"/>
              </a:ext>
            </a:extLst>
          </p:cNvPr>
          <p:cNvSpPr>
            <a:spLocks noGrp="1"/>
          </p:cNvSpPr>
          <p:nvPr>
            <p:ph type="sldNum" sz="quarter" idx="4"/>
          </p:nvPr>
        </p:nvSpPr>
        <p:spPr/>
        <p:txBody>
          <a:bodyPr/>
          <a:lstStyle/>
          <a:p>
            <a:fld id="{28B83BC3-069B-46AF-A4E6-C99928E1A4FA}" type="slidenum">
              <a:rPr lang="en-US" smtClean="0"/>
              <a:pPr/>
              <a:t>346</a:t>
            </a:fld>
            <a:endParaRPr lang="en-US" dirty="0"/>
          </a:p>
        </p:txBody>
      </p:sp>
    </p:spTree>
    <p:custDataLst>
      <p:tags r:id="rId1"/>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name="Equation" r:id="rId4" imgW="609480" imgH="393480" progId="Equation.3">
                  <p:embed/>
                </p:oleObj>
              </mc:Choice>
              <mc:Fallback>
                <p:oleObj name="Equation" r:id="rId4" imgW="609480" imgH="393480" progId="Equation.3">
                  <p:embed/>
                  <p:pic>
                    <p:nvPicPr>
                      <p:cNvPr id="5" name="Object 4"/>
                      <p:cNvPicPr>
                        <a:picLocks noChangeAspect="1" noChangeArrowheads="1"/>
                      </p:cNvPicPr>
                      <p:nvPr/>
                    </p:nvPicPr>
                    <p:blipFill>
                      <a:blip r:embed="rId5"/>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
        <p:nvSpPr>
          <p:cNvPr id="4" name="Date Placeholder 3">
            <a:extLst>
              <a:ext uri="{FF2B5EF4-FFF2-40B4-BE49-F238E27FC236}">
                <a16:creationId xmlns:a16="http://schemas.microsoft.com/office/drawing/2014/main" id="{C01F6D52-AE37-4472-A60E-04E33A5D439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83F8AA7-91F4-45D1-A099-C5D24F9E1FF3}"/>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47CC9C2-A9D9-40C0-AF8F-DDB7E651A7F6}"/>
              </a:ext>
            </a:extLst>
          </p:cNvPr>
          <p:cNvSpPr>
            <a:spLocks noGrp="1"/>
          </p:cNvSpPr>
          <p:nvPr>
            <p:ph type="sldNum" sz="quarter" idx="4"/>
          </p:nvPr>
        </p:nvSpPr>
        <p:spPr/>
        <p:txBody>
          <a:bodyPr/>
          <a:lstStyle/>
          <a:p>
            <a:fld id="{28B83BC3-069B-46AF-A4E6-C99928E1A4FA}" type="slidenum">
              <a:rPr lang="en-US" smtClean="0"/>
              <a:pPr/>
              <a:t>347</a:t>
            </a:fld>
            <a:endParaRPr lang="en-US" dirty="0"/>
          </a:p>
        </p:txBody>
      </p:sp>
    </p:spTree>
    <p:custDataLst>
      <p:tags r:id="rId1"/>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pic>
        <p:nvPicPr>
          <p:cNvPr id="5122" name="Picture 2"/>
          <p:cNvPicPr>
            <a:picLocks noChangeAspect="1" noChangeArrowheads="1"/>
          </p:cNvPicPr>
          <p:nvPr/>
        </p:nvPicPr>
        <p:blipFill>
          <a:blip r:embed="rId4"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name="Equation" r:id="rId5" imgW="1409088" imgH="495085" progId="Equation.3">
                  <p:embed/>
                </p:oleObj>
              </mc:Choice>
              <mc:Fallback>
                <p:oleObj name="Equation" r:id="rId5" imgW="1409088" imgH="495085" progId="Equation.3">
                  <p:embed/>
                  <p:pic>
                    <p:nvPicPr>
                      <p:cNvPr id="512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DD5D891-5787-4F2F-99EF-471B12EAD73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ACE2840-F346-441A-AF4B-0B8895BA4A2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14A34DE-1CE5-4746-87C4-FEF1DA9E58F1}"/>
              </a:ext>
            </a:extLst>
          </p:cNvPr>
          <p:cNvSpPr>
            <a:spLocks noGrp="1"/>
          </p:cNvSpPr>
          <p:nvPr>
            <p:ph type="sldNum" sz="quarter" idx="4"/>
          </p:nvPr>
        </p:nvSpPr>
        <p:spPr/>
        <p:txBody>
          <a:bodyPr/>
          <a:lstStyle/>
          <a:p>
            <a:fld id="{28B83BC3-069B-46AF-A4E6-C99928E1A4FA}" type="slidenum">
              <a:rPr lang="en-US" smtClean="0"/>
              <a:pPr/>
              <a:t>348</a:t>
            </a:fld>
            <a:endParaRPr lang="en-US" dirty="0"/>
          </a:p>
        </p:txBody>
      </p:sp>
    </p:spTree>
    <p:custDataLst>
      <p:tags r:id="rId1"/>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4" name="Date Placeholder 3">
            <a:extLst>
              <a:ext uri="{FF2B5EF4-FFF2-40B4-BE49-F238E27FC236}">
                <a16:creationId xmlns:a16="http://schemas.microsoft.com/office/drawing/2014/main" id="{88D4F2B4-14CA-40F8-8E8A-8D4365D7F5E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A1939FF-40D2-4765-BCC8-12402BA5E9D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1B2D2D9-B23E-44F2-9BAA-70DCCDFE9EF6}"/>
              </a:ext>
            </a:extLst>
          </p:cNvPr>
          <p:cNvSpPr>
            <a:spLocks noGrp="1"/>
          </p:cNvSpPr>
          <p:nvPr>
            <p:ph type="sldNum" sz="quarter" idx="4"/>
          </p:nvPr>
        </p:nvSpPr>
        <p:spPr/>
        <p:txBody>
          <a:bodyPr/>
          <a:lstStyle/>
          <a:p>
            <a:fld id="{28B83BC3-069B-46AF-A4E6-C99928E1A4FA}" type="slidenum">
              <a:rPr lang="en-US" smtClean="0"/>
              <a:pPr/>
              <a:t>349</a:t>
            </a:fld>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4" name="Date Placeholder 3">
            <a:extLst>
              <a:ext uri="{FF2B5EF4-FFF2-40B4-BE49-F238E27FC236}">
                <a16:creationId xmlns:a16="http://schemas.microsoft.com/office/drawing/2014/main" id="{9B44D033-DEC4-49EF-A117-4701014EFA9A}"/>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123F0DF-D02D-4C25-B74E-47306D5F503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E8E1CA60-16CB-44E5-9343-D4A56D2C4993}"/>
              </a:ext>
            </a:extLst>
          </p:cNvPr>
          <p:cNvSpPr>
            <a:spLocks noGrp="1"/>
          </p:cNvSpPr>
          <p:nvPr>
            <p:ph type="sldNum" sz="quarter" idx="4"/>
          </p:nvPr>
        </p:nvSpPr>
        <p:spPr/>
        <p:txBody>
          <a:bodyPr/>
          <a:lstStyle/>
          <a:p>
            <a:fld id="{28B83BC3-069B-46AF-A4E6-C99928E1A4FA}" type="slidenum">
              <a:rPr lang="en-US" smtClean="0"/>
              <a:pPr/>
              <a:t>35</a:t>
            </a:fld>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4" name="Date Placeholder 3">
            <a:extLst>
              <a:ext uri="{FF2B5EF4-FFF2-40B4-BE49-F238E27FC236}">
                <a16:creationId xmlns:a16="http://schemas.microsoft.com/office/drawing/2014/main" id="{45394CFF-3793-4EFE-AB19-772F94FC423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A206A1A-581E-456F-BF0D-2C87D490380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0CBC330-AAEC-4335-BCBA-EF0C3C86892A}"/>
              </a:ext>
            </a:extLst>
          </p:cNvPr>
          <p:cNvSpPr>
            <a:spLocks noGrp="1"/>
          </p:cNvSpPr>
          <p:nvPr>
            <p:ph type="sldNum" sz="quarter" idx="4"/>
          </p:nvPr>
        </p:nvSpPr>
        <p:spPr/>
        <p:txBody>
          <a:bodyPr/>
          <a:lstStyle/>
          <a:p>
            <a:fld id="{28B83BC3-069B-46AF-A4E6-C99928E1A4FA}" type="slidenum">
              <a:rPr lang="en-US" smtClean="0"/>
              <a:pPr/>
              <a:t>350</a:t>
            </a:fld>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4" name="Date Placeholder 3">
            <a:extLst>
              <a:ext uri="{FF2B5EF4-FFF2-40B4-BE49-F238E27FC236}">
                <a16:creationId xmlns:a16="http://schemas.microsoft.com/office/drawing/2014/main" id="{D0156767-9662-4C56-A4E9-DE35D0E124C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FC95AAC-467C-4654-A824-4CACC658ED1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C3D6D5B-3635-4E1E-A0E8-A82958632D16}"/>
              </a:ext>
            </a:extLst>
          </p:cNvPr>
          <p:cNvSpPr>
            <a:spLocks noGrp="1"/>
          </p:cNvSpPr>
          <p:nvPr>
            <p:ph type="sldNum" sz="quarter" idx="4"/>
          </p:nvPr>
        </p:nvSpPr>
        <p:spPr/>
        <p:txBody>
          <a:bodyPr/>
          <a:lstStyle/>
          <a:p>
            <a:fld id="{28B83BC3-069B-46AF-A4E6-C99928E1A4FA}" type="slidenum">
              <a:rPr lang="en-US" smtClean="0"/>
              <a:pPr/>
              <a:t>351</a:t>
            </a:fld>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
        <p:nvSpPr>
          <p:cNvPr id="5" name="Date Placeholder 4">
            <a:extLst>
              <a:ext uri="{FF2B5EF4-FFF2-40B4-BE49-F238E27FC236}">
                <a16:creationId xmlns:a16="http://schemas.microsoft.com/office/drawing/2014/main" id="{91F9454B-894E-4073-91F6-121A741A237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4670F88-0D23-4475-8829-136B12F24811}"/>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2A4E6D26-23E8-4516-B2A3-7AE04E881A8F}"/>
              </a:ext>
            </a:extLst>
          </p:cNvPr>
          <p:cNvSpPr>
            <a:spLocks noGrp="1"/>
          </p:cNvSpPr>
          <p:nvPr>
            <p:ph type="sldNum" sz="quarter" idx="4"/>
          </p:nvPr>
        </p:nvSpPr>
        <p:spPr/>
        <p:txBody>
          <a:bodyPr/>
          <a:lstStyle/>
          <a:p>
            <a:fld id="{28B83BC3-069B-46AF-A4E6-C99928E1A4FA}" type="slidenum">
              <a:rPr lang="en-US" smtClean="0"/>
              <a:pPr/>
              <a:t>352</a:t>
            </a:fld>
            <a:endParaRPr lang="en-US" dirty="0"/>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4" name="Date Placeholder 3">
            <a:extLst>
              <a:ext uri="{FF2B5EF4-FFF2-40B4-BE49-F238E27FC236}">
                <a16:creationId xmlns:a16="http://schemas.microsoft.com/office/drawing/2014/main" id="{8593E017-05FA-4E51-A2A3-3EDDD7AAA6D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2168799-6A1B-4349-8F42-69293FD3487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81331FB-5516-4B34-B63F-3394F9993805}"/>
              </a:ext>
            </a:extLst>
          </p:cNvPr>
          <p:cNvSpPr>
            <a:spLocks noGrp="1"/>
          </p:cNvSpPr>
          <p:nvPr>
            <p:ph type="sldNum" sz="quarter" idx="4"/>
          </p:nvPr>
        </p:nvSpPr>
        <p:spPr/>
        <p:txBody>
          <a:bodyPr/>
          <a:lstStyle/>
          <a:p>
            <a:fld id="{28B83BC3-069B-46AF-A4E6-C99928E1A4FA}" type="slidenum">
              <a:rPr lang="en-US" smtClean="0"/>
              <a:pPr/>
              <a:t>353</a:t>
            </a:fld>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4" name="Date Placeholder 3">
            <a:extLst>
              <a:ext uri="{FF2B5EF4-FFF2-40B4-BE49-F238E27FC236}">
                <a16:creationId xmlns:a16="http://schemas.microsoft.com/office/drawing/2014/main" id="{99D26CD7-F2CE-4F79-8344-6DEBF778EF7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61BCDD0-CB47-4F16-BC42-C523B40D14C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6E1A930-52B2-4753-A234-3F3220A502BE}"/>
              </a:ext>
            </a:extLst>
          </p:cNvPr>
          <p:cNvSpPr>
            <a:spLocks noGrp="1"/>
          </p:cNvSpPr>
          <p:nvPr>
            <p:ph type="sldNum" sz="quarter" idx="4"/>
          </p:nvPr>
        </p:nvSpPr>
        <p:spPr/>
        <p:txBody>
          <a:bodyPr/>
          <a:lstStyle/>
          <a:p>
            <a:fld id="{28B83BC3-069B-46AF-A4E6-C99928E1A4FA}" type="slidenum">
              <a:rPr lang="en-US" smtClean="0"/>
              <a:pPr/>
              <a:t>354</a:t>
            </a:fld>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“One Sample T-Test” tab in “Sample Data.xlsx”</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C948FEA3-EEE7-493E-BD95-0E844543054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6C090BF-F969-41E9-AD4E-3E250419146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AF271BD-6025-4226-B4D3-AE96B9066043}"/>
              </a:ext>
            </a:extLst>
          </p:cNvPr>
          <p:cNvSpPr>
            <a:spLocks noGrp="1"/>
          </p:cNvSpPr>
          <p:nvPr>
            <p:ph type="sldNum" sz="quarter" idx="4"/>
          </p:nvPr>
        </p:nvSpPr>
        <p:spPr/>
        <p:txBody>
          <a:bodyPr/>
          <a:lstStyle/>
          <a:p>
            <a:fld id="{28B83BC3-069B-46AF-A4E6-C99928E1A4FA}" type="slidenum">
              <a:rPr lang="en-US" smtClean="0"/>
              <a:pPr/>
              <a:t>355</a:t>
            </a:fld>
            <a:endParaRPr lang="en-US" dirty="0"/>
          </a:p>
        </p:txBody>
      </p:sp>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p:txBody>
          <a:bodyPr>
            <a:normAutofit/>
          </a:bodyPr>
          <a:lstStyle/>
          <a:p>
            <a:r>
              <a:rPr lang="en-US" dirty="0"/>
              <a:t>Steps to run a normality test in Minitab</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appear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D9725968-CB27-4E1A-9A51-BC880FA742E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E9B6469-25CC-4E6A-ADC1-8A3D742DAA6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F62EDF7-E706-43C7-8538-BC7324E2B26E}"/>
              </a:ext>
            </a:extLst>
          </p:cNvPr>
          <p:cNvSpPr>
            <a:spLocks noGrp="1"/>
          </p:cNvSpPr>
          <p:nvPr>
            <p:ph type="sldNum" sz="quarter" idx="4"/>
          </p:nvPr>
        </p:nvSpPr>
        <p:spPr/>
        <p:txBody>
          <a:bodyPr/>
          <a:lstStyle/>
          <a:p>
            <a:fld id="{28B83BC3-069B-46AF-A4E6-C99928E1A4FA}" type="slidenum">
              <a:rPr lang="en-US" smtClean="0"/>
              <a:pPr/>
              <a:t>356</a:t>
            </a:fld>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pic>
        <p:nvPicPr>
          <p:cNvPr id="3" name="Picture 2"/>
          <p:cNvPicPr>
            <a:picLocks noChangeAspect="1"/>
          </p:cNvPicPr>
          <p:nvPr/>
        </p:nvPicPr>
        <p:blipFill>
          <a:blip r:embed="rId4"/>
          <a:stretch>
            <a:fillRect/>
          </a:stretch>
        </p:blipFill>
        <p:spPr>
          <a:xfrm>
            <a:off x="1995556" y="1164266"/>
            <a:ext cx="7388087" cy="5334000"/>
          </a:xfrm>
          <a:prstGeom prst="rect">
            <a:avLst/>
          </a:prstGeom>
        </p:spPr>
      </p:pic>
      <p:sp>
        <p:nvSpPr>
          <p:cNvPr id="4" name="Date Placeholder 3">
            <a:extLst>
              <a:ext uri="{FF2B5EF4-FFF2-40B4-BE49-F238E27FC236}">
                <a16:creationId xmlns:a16="http://schemas.microsoft.com/office/drawing/2014/main" id="{97CA222A-5A86-44A8-8C60-787B33D79BC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555D1B0-D718-4871-9EA3-322CC232C0B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01A564F-A505-4AB0-9EC0-B8251DCFA66D}"/>
              </a:ext>
            </a:extLst>
          </p:cNvPr>
          <p:cNvSpPr>
            <a:spLocks noGrp="1"/>
          </p:cNvSpPr>
          <p:nvPr>
            <p:ph type="sldNum" sz="quarter" idx="4"/>
          </p:nvPr>
        </p:nvSpPr>
        <p:spPr/>
        <p:txBody>
          <a:bodyPr/>
          <a:lstStyle/>
          <a:p>
            <a:fld id="{28B83BC3-069B-46AF-A4E6-C99928E1A4FA}" type="slidenum">
              <a:rPr lang="en-US" smtClean="0"/>
              <a:pPr/>
              <a:t>357</a:t>
            </a:fld>
            <a:endParaRPr lang="en-US" dirty="0"/>
          </a:p>
        </p:txBody>
      </p:sp>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a:xfrm>
            <a:off x="609600" y="1143000"/>
            <a:ext cx="3962400" cy="5486400"/>
          </a:xfrm>
        </p:spPr>
        <p:txBody>
          <a:bodyPr>
            <a:normAutofit/>
          </a:bodyPr>
          <a:lstStyle/>
          <a:p>
            <a:pPr lvl="1"/>
            <a:r>
              <a:rPr lang="en-US" sz="2000" dirty="0"/>
              <a:t>Null Hypothesis (H</a:t>
            </a:r>
            <a:r>
              <a:rPr lang="en-US" sz="2000" baseline="-25000" dirty="0"/>
              <a:t>0</a:t>
            </a:r>
            <a:r>
              <a:rPr lang="en-US" sz="2000" dirty="0"/>
              <a:t>): The data are normally distributed.</a:t>
            </a:r>
          </a:p>
          <a:p>
            <a:pPr lvl="1"/>
            <a:r>
              <a:rPr lang="en-US" sz="2000" dirty="0"/>
              <a:t>Alternative Hypothesis (H</a:t>
            </a:r>
            <a:r>
              <a:rPr lang="en-US" sz="2000" baseline="-25000" dirty="0"/>
              <a:t>a</a:t>
            </a:r>
            <a:r>
              <a:rPr lang="en-US" sz="2000" dirty="0"/>
              <a:t>): The data are not normally distributed.</a:t>
            </a:r>
          </a:p>
          <a:p>
            <a:endParaRPr lang="en-US" sz="2200" dirty="0"/>
          </a:p>
          <a:p>
            <a:r>
              <a:rPr lang="en-US" sz="2200" dirty="0"/>
              <a:t>Since the p-value of the normality is 0.275 greater than alpha level (0.05), we fail to reject the null and claim that the data are normally distributed. </a:t>
            </a:r>
          </a:p>
        </p:txBody>
      </p:sp>
      <p:pic>
        <p:nvPicPr>
          <p:cNvPr id="4" name="Picture 3"/>
          <p:cNvPicPr>
            <a:picLocks noChangeAspect="1"/>
          </p:cNvPicPr>
          <p:nvPr/>
        </p:nvPicPr>
        <p:blipFill>
          <a:blip r:embed="rId4"/>
          <a:stretch>
            <a:fillRect/>
          </a:stretch>
        </p:blipFill>
        <p:spPr>
          <a:xfrm>
            <a:off x="4572000" y="1142999"/>
            <a:ext cx="6553200" cy="4671369"/>
          </a:xfrm>
          <a:prstGeom prst="rect">
            <a:avLst/>
          </a:prstGeom>
        </p:spPr>
      </p:pic>
      <p:sp>
        <p:nvSpPr>
          <p:cNvPr id="5" name="Date Placeholder 4">
            <a:extLst>
              <a:ext uri="{FF2B5EF4-FFF2-40B4-BE49-F238E27FC236}">
                <a16:creationId xmlns:a16="http://schemas.microsoft.com/office/drawing/2014/main" id="{B3EE489C-BAAF-4C84-8E62-7417C1167475}"/>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09FED771-4FC1-48D3-8BCB-EE8B49219191}"/>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E4CD0CBA-C56F-42F6-8BA1-1EBD420F90F7}"/>
              </a:ext>
            </a:extLst>
          </p:cNvPr>
          <p:cNvSpPr>
            <a:spLocks noGrp="1"/>
          </p:cNvSpPr>
          <p:nvPr>
            <p:ph type="sldNum" sz="quarter" idx="4"/>
          </p:nvPr>
        </p:nvSpPr>
        <p:spPr/>
        <p:txBody>
          <a:bodyPr/>
          <a:lstStyle/>
          <a:p>
            <a:fld id="{28B83BC3-069B-46AF-A4E6-C99928E1A4FA}" type="slidenum">
              <a:rPr lang="en-US" smtClean="0"/>
              <a:pPr/>
              <a:t>358</a:t>
            </a:fld>
            <a:endParaRPr lang="en-US" dirty="0"/>
          </a:p>
        </p:txBody>
      </p:sp>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3" name="Date Placeholder 2">
            <a:extLst>
              <a:ext uri="{FF2B5EF4-FFF2-40B4-BE49-F238E27FC236}">
                <a16:creationId xmlns:a16="http://schemas.microsoft.com/office/drawing/2014/main" id="{3751A659-9337-4CB8-BFD3-78264612D491}"/>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9560E01-97EB-4549-96DC-4B28BD718B73}"/>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3907CFAB-61CB-4E14-B700-323D5F8CD2D5}"/>
              </a:ext>
            </a:extLst>
          </p:cNvPr>
          <p:cNvSpPr>
            <a:spLocks noGrp="1"/>
          </p:cNvSpPr>
          <p:nvPr>
            <p:ph type="sldNum" sz="quarter" idx="4"/>
          </p:nvPr>
        </p:nvSpPr>
        <p:spPr/>
        <p:txBody>
          <a:bodyPr/>
          <a:lstStyle/>
          <a:p>
            <a:fld id="{28B83BC3-069B-46AF-A4E6-C99928E1A4FA}" type="slidenum">
              <a:rPr lang="en-US" smtClean="0"/>
              <a:pPr/>
              <a:t>359</a:t>
            </a:fld>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4" name="Date Placeholder 3">
            <a:extLst>
              <a:ext uri="{FF2B5EF4-FFF2-40B4-BE49-F238E27FC236}">
                <a16:creationId xmlns:a16="http://schemas.microsoft.com/office/drawing/2014/main" id="{C5CF82DA-44F2-4DCA-9AB3-8E5F7D21618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2B3F054E-FC74-4984-A20A-93EDD4BA9B9B}"/>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A7934B7C-0DF7-41C7-8AFA-9B09B3094F50}"/>
              </a:ext>
            </a:extLst>
          </p:cNvPr>
          <p:cNvSpPr>
            <a:spLocks noGrp="1"/>
          </p:cNvSpPr>
          <p:nvPr>
            <p:ph type="sldNum" sz="quarter" idx="4"/>
          </p:nvPr>
        </p:nvSpPr>
        <p:spPr/>
        <p:txBody>
          <a:bodyPr/>
          <a:lstStyle/>
          <a:p>
            <a:fld id="{28B83BC3-069B-46AF-A4E6-C99928E1A4FA}" type="slidenum">
              <a:rPr lang="en-US" smtClean="0"/>
              <a:pPr/>
              <a:t>36</a:t>
            </a:fld>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4" name="Date Placeholder 3">
            <a:extLst>
              <a:ext uri="{FF2B5EF4-FFF2-40B4-BE49-F238E27FC236}">
                <a16:creationId xmlns:a16="http://schemas.microsoft.com/office/drawing/2014/main" id="{BD6F4B29-EDDB-42ED-AFB0-0DDD6123B9B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3B07048-D0E7-4910-B289-2734B13F5B3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02FCD62-A274-46F1-B34D-746C0FA8A881}"/>
              </a:ext>
            </a:extLst>
          </p:cNvPr>
          <p:cNvSpPr>
            <a:spLocks noGrp="1"/>
          </p:cNvSpPr>
          <p:nvPr>
            <p:ph type="sldNum" sz="quarter" idx="4"/>
          </p:nvPr>
        </p:nvSpPr>
        <p:spPr/>
        <p:txBody>
          <a:bodyPr/>
          <a:lstStyle/>
          <a:p>
            <a:fld id="{28B83BC3-069B-46AF-A4E6-C99928E1A4FA}" type="slidenum">
              <a:rPr lang="en-US" smtClean="0"/>
              <a:pPr/>
              <a:t>360</a:t>
            </a:fld>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632A290-3144-4D2B-AF1C-EBBAB1F6F6E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897C612-1149-4F4D-968E-41A7F756D60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F7952D3-DDA3-4361-A324-883D8ABC7AC0}"/>
              </a:ext>
            </a:extLst>
          </p:cNvPr>
          <p:cNvSpPr>
            <a:spLocks noGrp="1"/>
          </p:cNvSpPr>
          <p:nvPr>
            <p:ph type="sldNum" sz="quarter" idx="4"/>
          </p:nvPr>
        </p:nvSpPr>
        <p:spPr/>
        <p:txBody>
          <a:bodyPr/>
          <a:lstStyle/>
          <a:p>
            <a:fld id="{28B83BC3-069B-46AF-A4E6-C99928E1A4FA}" type="slidenum">
              <a:rPr lang="en-US" smtClean="0"/>
              <a:pPr/>
              <a:t>361</a:t>
            </a:fld>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4" name="Date Placeholder 3">
            <a:extLst>
              <a:ext uri="{FF2B5EF4-FFF2-40B4-BE49-F238E27FC236}">
                <a16:creationId xmlns:a16="http://schemas.microsoft.com/office/drawing/2014/main" id="{30C02012-4D34-4C2E-BD68-AE15A73C406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E63CB6E-0BE5-4201-B16D-56669D6DB04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010E869-2DE6-45CF-AFC1-6A7F951FF6F9}"/>
              </a:ext>
            </a:extLst>
          </p:cNvPr>
          <p:cNvSpPr>
            <a:spLocks noGrp="1"/>
          </p:cNvSpPr>
          <p:nvPr>
            <p:ph type="sldNum" sz="quarter" idx="4"/>
          </p:nvPr>
        </p:nvSpPr>
        <p:spPr/>
        <p:txBody>
          <a:bodyPr/>
          <a:lstStyle/>
          <a:p>
            <a:fld id="{28B83BC3-069B-46AF-A4E6-C99928E1A4FA}" type="slidenum">
              <a:rPr lang="en-US" smtClean="0"/>
              <a:pPr/>
              <a:t>362</a:t>
            </a:fld>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
        <p:nvSpPr>
          <p:cNvPr id="3" name="Date Placeholder 2">
            <a:extLst>
              <a:ext uri="{FF2B5EF4-FFF2-40B4-BE49-F238E27FC236}">
                <a16:creationId xmlns:a16="http://schemas.microsoft.com/office/drawing/2014/main" id="{D1EC64A7-B0A5-484D-A474-7A1B69A8C99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807475D-0BB5-471F-99B1-64C81C230D1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759B6F5-BA75-4BE8-84CF-E672B04AA90A}"/>
              </a:ext>
            </a:extLst>
          </p:cNvPr>
          <p:cNvSpPr>
            <a:spLocks noGrp="1"/>
          </p:cNvSpPr>
          <p:nvPr>
            <p:ph type="sldNum" sz="quarter" idx="4"/>
          </p:nvPr>
        </p:nvSpPr>
        <p:spPr/>
        <p:txBody>
          <a:bodyPr/>
          <a:lstStyle/>
          <a:p>
            <a:fld id="{28B83BC3-069B-46AF-A4E6-C99928E1A4FA}" type="slidenum">
              <a:rPr lang="en-US" smtClean="0"/>
              <a:pPr/>
              <a:t>363</a:t>
            </a:fld>
            <a:endParaRPr lang="en-US" dirty="0"/>
          </a:p>
        </p:txBody>
      </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Box Plot </a:t>
            </a:r>
          </a:p>
        </p:txBody>
      </p:sp>
      <p:sp>
        <p:nvSpPr>
          <p:cNvPr id="3" name="Content Placeholder 2"/>
          <p:cNvSpPr>
            <a:spLocks noGrp="1"/>
          </p:cNvSpPr>
          <p:nvPr>
            <p:ph idx="1"/>
          </p:nvPr>
        </p:nvSpPr>
        <p:spPr/>
        <p:txBody>
          <a:bodyPr>
            <a:normAutofit lnSpcReduction="10000"/>
          </a:bodyPr>
          <a:lstStyle/>
          <a:p>
            <a:r>
              <a:rPr lang="en-US" dirty="0"/>
              <a:t>Data File: “Box Plot” tab in “Sample Data.xlsx”</a:t>
            </a:r>
          </a:p>
          <a:p>
            <a:r>
              <a:rPr lang="en-US" dirty="0"/>
              <a:t>Steps to render a Box Plot in Minitab</a:t>
            </a:r>
          </a:p>
          <a:p>
            <a:pPr marL="1234440" lvl="2" indent="-457200">
              <a:buFont typeface="+mj-lt"/>
              <a:buAutoNum type="arabicParenR"/>
            </a:pPr>
            <a:r>
              <a:rPr lang="en-US" dirty="0"/>
              <a:t>Click Graph → Boxplot.</a:t>
            </a:r>
          </a:p>
          <a:p>
            <a:pPr marL="1234440" lvl="2" indent="-457200">
              <a:buFont typeface="+mj-lt"/>
              <a:buAutoNum type="arabicParenR"/>
            </a:pPr>
            <a:r>
              <a:rPr lang="en-US" dirty="0"/>
              <a:t>A new window named “Boxplots” pops up.</a:t>
            </a:r>
          </a:p>
          <a:p>
            <a:pPr marL="1234440" lvl="2" indent="-457200">
              <a:buFont typeface="+mj-lt"/>
              <a:buAutoNum type="arabicParenR"/>
            </a:pPr>
            <a:r>
              <a:rPr lang="en-US" dirty="0"/>
              <a:t>Click “OK” in the window “Boxplots.”</a:t>
            </a:r>
          </a:p>
          <a:p>
            <a:pPr marL="1234440" lvl="2" indent="-457200">
              <a:buFont typeface="+mj-lt"/>
              <a:buAutoNum type="arabicParenR"/>
            </a:pPr>
            <a:r>
              <a:rPr lang="en-US" dirty="0"/>
              <a:t>Another new window named “Boxplot – One Y, Simple” pops up.</a:t>
            </a:r>
          </a:p>
          <a:p>
            <a:pPr marL="1234440" lvl="2" indent="-457200">
              <a:buFont typeface="+mj-lt"/>
              <a:buAutoNum type="arabicParenR"/>
            </a:pPr>
            <a:r>
              <a:rPr lang="en-US" dirty="0"/>
              <a:t>Select “HtBk” as the “Graph Variables.”</a:t>
            </a:r>
          </a:p>
          <a:p>
            <a:pPr marL="1234440" lvl="2" indent="-457200">
              <a:buFont typeface="+mj-lt"/>
              <a:buAutoNum type="arabicParenR"/>
            </a:pPr>
            <a:r>
              <a:rPr lang="en-US" dirty="0"/>
              <a:t>Click the “Data View” button and a new window named “Boxplot – Data View” pops up.</a:t>
            </a:r>
          </a:p>
          <a:p>
            <a:pPr marL="1234440" lvl="2" indent="-457200">
              <a:buFont typeface="+mj-lt"/>
              <a:buAutoNum type="arabicParenR"/>
            </a:pPr>
            <a:r>
              <a:rPr lang="en-US" dirty="0"/>
              <a:t>Check the boxes “Median symbol” and “Mean symbol.”</a:t>
            </a:r>
          </a:p>
          <a:p>
            <a:pPr marL="1234440" lvl="2" indent="-457200">
              <a:buFont typeface="+mj-lt"/>
              <a:buAutoNum type="arabicParenR"/>
            </a:pPr>
            <a:r>
              <a:rPr lang="en-US" dirty="0"/>
              <a:t>Click “OK” in the window “Boxplot – Data View.”</a:t>
            </a:r>
          </a:p>
          <a:p>
            <a:pPr marL="1234440" lvl="2" indent="-457200">
              <a:buFont typeface="+mj-lt"/>
              <a:buAutoNum type="arabicParenR"/>
            </a:pPr>
            <a:r>
              <a:rPr lang="en-US" dirty="0"/>
              <a:t>Click “OK” in the window “Boxplot – One Y, Simple.”</a:t>
            </a:r>
          </a:p>
          <a:p>
            <a:pPr marL="1234440" lvl="2" indent="-457200">
              <a:buFont typeface="+mj-lt"/>
              <a:buAutoNum type="arabicParenR"/>
            </a:pPr>
            <a:r>
              <a:rPr lang="en-US" dirty="0"/>
              <a:t>The box plot appears automatically in the new window.</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A34EBE98-BDFB-49B4-9042-60D6D91F741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64B1ADC-BC35-4236-8374-E9E8210565B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2792740-52BA-44DE-A1C3-2F34D78AD5A1}"/>
              </a:ext>
            </a:extLst>
          </p:cNvPr>
          <p:cNvSpPr>
            <a:spLocks noGrp="1"/>
          </p:cNvSpPr>
          <p:nvPr>
            <p:ph type="sldNum" sz="quarter" idx="4"/>
          </p:nvPr>
        </p:nvSpPr>
        <p:spPr/>
        <p:txBody>
          <a:bodyPr/>
          <a:lstStyle/>
          <a:p>
            <a:fld id="{28B83BC3-069B-46AF-A4E6-C99928E1A4FA}" type="slidenum">
              <a:rPr lang="en-US" smtClean="0"/>
              <a:pPr/>
              <a:t>364</a:t>
            </a:fld>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764982" y="1119405"/>
            <a:ext cx="4809712" cy="3115896"/>
          </a:xfrm>
          <a:prstGeom prst="rect">
            <a:avLst/>
          </a:prstGeom>
        </p:spPr>
      </p:pic>
      <p:sp>
        <p:nvSpPr>
          <p:cNvPr id="2" name="Title 1"/>
          <p:cNvSpPr>
            <a:spLocks noGrp="1"/>
          </p:cNvSpPr>
          <p:nvPr>
            <p:ph type="title"/>
          </p:nvPr>
        </p:nvSpPr>
        <p:spPr/>
        <p:txBody>
          <a:bodyPr>
            <a:noAutofit/>
          </a:bodyPr>
          <a:lstStyle/>
          <a:p>
            <a:r>
              <a:rPr lang="en-US" dirty="0"/>
              <a:t>How to Use Minitab to Generate a Box Plot </a:t>
            </a:r>
          </a:p>
        </p:txBody>
      </p:sp>
      <p:pic>
        <p:nvPicPr>
          <p:cNvPr id="3" name="Picture 2"/>
          <p:cNvPicPr>
            <a:picLocks noChangeAspect="1"/>
          </p:cNvPicPr>
          <p:nvPr/>
        </p:nvPicPr>
        <p:blipFill>
          <a:blip r:embed="rId5"/>
          <a:stretch>
            <a:fillRect/>
          </a:stretch>
        </p:blipFill>
        <p:spPr>
          <a:xfrm>
            <a:off x="259705" y="1119404"/>
            <a:ext cx="5345731" cy="4824195"/>
          </a:xfrm>
          <a:prstGeom prst="rect">
            <a:avLst/>
          </a:prstGeom>
        </p:spPr>
      </p:pic>
      <p:sp>
        <p:nvSpPr>
          <p:cNvPr id="29" name="Right Arrow 28"/>
          <p:cNvSpPr/>
          <p:nvPr/>
        </p:nvSpPr>
        <p:spPr>
          <a:xfrm>
            <a:off x="5461000" y="23707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7399396" y="3422650"/>
            <a:ext cx="3628352" cy="3168650"/>
          </a:xfrm>
          <a:prstGeom prst="rect">
            <a:avLst/>
          </a:prstGeom>
        </p:spPr>
      </p:pic>
      <p:sp>
        <p:nvSpPr>
          <p:cNvPr id="32" name="Right Arrow 31"/>
          <p:cNvSpPr/>
          <p:nvPr/>
        </p:nvSpPr>
        <p:spPr>
          <a:xfrm rot="5400000">
            <a:off x="9753600" y="32702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7922525C-AEA6-4109-BB82-1C738374FC9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FA0A803-E764-4557-9D1F-467EF4F8405E}"/>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D2628EE3-2650-4BEB-AB88-B0AF9D1362A1}"/>
              </a:ext>
            </a:extLst>
          </p:cNvPr>
          <p:cNvSpPr>
            <a:spLocks noGrp="1"/>
          </p:cNvSpPr>
          <p:nvPr>
            <p:ph type="sldNum" sz="quarter" idx="4"/>
          </p:nvPr>
        </p:nvSpPr>
        <p:spPr/>
        <p:txBody>
          <a:bodyPr/>
          <a:lstStyle/>
          <a:p>
            <a:fld id="{28B83BC3-069B-46AF-A4E6-C99928E1A4FA}" type="slidenum">
              <a:rPr lang="en-US" smtClean="0"/>
              <a:pPr/>
              <a:t>365</a:t>
            </a:fld>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Box Plot </a:t>
            </a:r>
          </a:p>
        </p:txBody>
      </p:sp>
      <p:grpSp>
        <p:nvGrpSpPr>
          <p:cNvPr id="6" name="Group 5"/>
          <p:cNvGrpSpPr>
            <a:grpSpLocks noChangeAspect="1"/>
          </p:cNvGrpSpPr>
          <p:nvPr/>
        </p:nvGrpSpPr>
        <p:grpSpPr>
          <a:xfrm>
            <a:off x="2123440" y="1289459"/>
            <a:ext cx="7132320" cy="5098641"/>
            <a:chOff x="1169908" y="1223711"/>
            <a:chExt cx="6492240" cy="4641072"/>
          </a:xfrm>
        </p:grpSpPr>
        <p:pic>
          <p:nvPicPr>
            <p:cNvPr id="5" name="Picture 4"/>
            <p:cNvPicPr>
              <a:picLocks noChangeAspect="1"/>
            </p:cNvPicPr>
            <p:nvPr/>
          </p:nvPicPr>
          <p:blipFill>
            <a:blip r:embed="rId4"/>
            <a:stretch>
              <a:fillRect/>
            </a:stretch>
          </p:blipFill>
          <p:spPr>
            <a:xfrm>
              <a:off x="1169908" y="1223711"/>
              <a:ext cx="6492240" cy="4641072"/>
            </a:xfrm>
            <a:prstGeom prst="rect">
              <a:avLst/>
            </a:prstGeom>
          </p:spPr>
        </p:pic>
        <p:grpSp>
          <p:nvGrpSpPr>
            <p:cNvPr id="3" name="Group 2"/>
            <p:cNvGrpSpPr/>
            <p:nvPr/>
          </p:nvGrpSpPr>
          <p:grpSpPr>
            <a:xfrm>
              <a:off x="2568277" y="4009067"/>
              <a:ext cx="2024992" cy="581799"/>
              <a:chOff x="2166008" y="3962400"/>
              <a:chExt cx="2024992" cy="581799"/>
            </a:xfrm>
          </p:grpSpPr>
          <p:cxnSp>
            <p:nvCxnSpPr>
              <p:cNvPr id="9" name="Straight Arrow Connector 8"/>
              <p:cNvCxnSpPr/>
              <p:nvPr/>
            </p:nvCxnSpPr>
            <p:spPr>
              <a:xfrm flipV="1">
                <a:off x="3073102" y="3962400"/>
                <a:ext cx="1117898"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66008" y="4267200"/>
                <a:ext cx="1674637" cy="276999"/>
              </a:xfrm>
              <a:prstGeom prst="rect">
                <a:avLst/>
              </a:prstGeom>
              <a:noFill/>
            </p:spPr>
            <p:txBody>
              <a:bodyPr wrap="square" rtlCol="0">
                <a:spAutoFit/>
              </a:bodyPr>
              <a:lstStyle/>
              <a:p>
                <a:pPr algn="ctr"/>
                <a:r>
                  <a:rPr lang="en-US" sz="1200" b="1" dirty="0">
                    <a:solidFill>
                      <a:srgbClr val="0070C0"/>
                    </a:solidFill>
                  </a:rPr>
                  <a:t>25th Percentile (Q</a:t>
                </a:r>
                <a:r>
                  <a:rPr lang="en-US" sz="1200" b="1" baseline="-25000" dirty="0">
                    <a:solidFill>
                      <a:srgbClr val="0070C0"/>
                    </a:solidFill>
                  </a:rPr>
                  <a:t>1</a:t>
                </a:r>
                <a:r>
                  <a:rPr lang="en-US" sz="1200" b="1" dirty="0">
                    <a:solidFill>
                      <a:srgbClr val="0070C0"/>
                    </a:solidFill>
                  </a:rPr>
                  <a:t>)</a:t>
                </a:r>
              </a:p>
            </p:txBody>
          </p:sp>
        </p:grpSp>
        <p:grpSp>
          <p:nvGrpSpPr>
            <p:cNvPr id="7" name="Group 6"/>
            <p:cNvGrpSpPr/>
            <p:nvPr/>
          </p:nvGrpSpPr>
          <p:grpSpPr>
            <a:xfrm>
              <a:off x="4591476" y="2355409"/>
              <a:ext cx="2232849" cy="674360"/>
              <a:chOff x="4166814" y="2296839"/>
              <a:chExt cx="2232849" cy="674360"/>
            </a:xfrm>
          </p:grpSpPr>
          <p:cxnSp>
            <p:nvCxnSpPr>
              <p:cNvPr id="11" name="Straight Arrow Connector 10"/>
              <p:cNvCxnSpPr>
                <a:stCxn id="12" idx="1"/>
              </p:cNvCxnSpPr>
              <p:nvPr/>
            </p:nvCxnSpPr>
            <p:spPr>
              <a:xfrm flipH="1">
                <a:off x="4166814" y="2435339"/>
                <a:ext cx="558212" cy="535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5026" y="2296839"/>
                <a:ext cx="1674637" cy="276999"/>
              </a:xfrm>
              <a:prstGeom prst="rect">
                <a:avLst/>
              </a:prstGeom>
              <a:noFill/>
            </p:spPr>
            <p:txBody>
              <a:bodyPr wrap="square" rtlCol="0">
                <a:spAutoFit/>
              </a:bodyPr>
              <a:lstStyle/>
              <a:p>
                <a:pPr algn="ctr"/>
                <a:r>
                  <a:rPr lang="en-US" sz="1200" b="1" dirty="0">
                    <a:solidFill>
                      <a:srgbClr val="0070C0"/>
                    </a:solidFill>
                  </a:rPr>
                  <a:t>75th Percentile (Q</a:t>
                </a:r>
                <a:r>
                  <a:rPr lang="en-US" sz="1200" b="1" baseline="-25000" dirty="0">
                    <a:solidFill>
                      <a:srgbClr val="0070C0"/>
                    </a:solidFill>
                  </a:rPr>
                  <a:t>3</a:t>
                </a:r>
                <a:r>
                  <a:rPr lang="en-US" sz="1200" b="1" dirty="0">
                    <a:solidFill>
                      <a:srgbClr val="0070C0"/>
                    </a:solidFill>
                  </a:rPr>
                  <a:t>)</a:t>
                </a:r>
              </a:p>
            </p:txBody>
          </p:sp>
        </p:grpSp>
        <p:grpSp>
          <p:nvGrpSpPr>
            <p:cNvPr id="8" name="Group 7"/>
            <p:cNvGrpSpPr/>
            <p:nvPr/>
          </p:nvGrpSpPr>
          <p:grpSpPr>
            <a:xfrm>
              <a:off x="3043501" y="2202680"/>
              <a:ext cx="1674637" cy="1237566"/>
              <a:chOff x="1905000" y="2115234"/>
              <a:chExt cx="1674637" cy="1237566"/>
            </a:xfrm>
          </p:grpSpPr>
          <p:cxnSp>
            <p:nvCxnSpPr>
              <p:cNvPr id="13" name="Straight Arrow Connector 12"/>
              <p:cNvCxnSpPr/>
              <p:nvPr/>
            </p:nvCxnSpPr>
            <p:spPr>
              <a:xfrm>
                <a:off x="2743200" y="2448796"/>
                <a:ext cx="0" cy="904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115234"/>
                <a:ext cx="1674637" cy="276999"/>
              </a:xfrm>
              <a:prstGeom prst="rect">
                <a:avLst/>
              </a:prstGeom>
              <a:noFill/>
            </p:spPr>
            <p:txBody>
              <a:bodyPr wrap="square" rtlCol="0">
                <a:spAutoFit/>
              </a:bodyPr>
              <a:lstStyle/>
              <a:p>
                <a:pPr algn="ctr"/>
                <a:r>
                  <a:rPr lang="en-US" sz="1200" b="1" dirty="0">
                    <a:solidFill>
                      <a:srgbClr val="0070C0"/>
                    </a:solidFill>
                  </a:rPr>
                  <a:t>Median (Q</a:t>
                </a:r>
                <a:r>
                  <a:rPr lang="en-US" sz="1200" b="1" baseline="-25000" dirty="0">
                    <a:solidFill>
                      <a:srgbClr val="0070C0"/>
                    </a:solidFill>
                  </a:rPr>
                  <a:t>2</a:t>
                </a:r>
                <a:r>
                  <a:rPr lang="en-US" sz="1200" b="1" dirty="0">
                    <a:solidFill>
                      <a:srgbClr val="0070C0"/>
                    </a:solidFill>
                  </a:rPr>
                  <a:t>)</a:t>
                </a:r>
              </a:p>
            </p:txBody>
          </p:sp>
        </p:grpSp>
        <p:grpSp>
          <p:nvGrpSpPr>
            <p:cNvPr id="15" name="Group 14"/>
            <p:cNvGrpSpPr/>
            <p:nvPr/>
          </p:nvGrpSpPr>
          <p:grpSpPr>
            <a:xfrm>
              <a:off x="4416028" y="3544247"/>
              <a:ext cx="1674637" cy="1408697"/>
              <a:chOff x="4877681" y="3274001"/>
              <a:chExt cx="1674637" cy="1408697"/>
            </a:xfrm>
          </p:grpSpPr>
          <p:cxnSp>
            <p:nvCxnSpPr>
              <p:cNvPr id="19" name="Straight Arrow Connector 18"/>
              <p:cNvCxnSpPr/>
              <p:nvPr/>
            </p:nvCxnSpPr>
            <p:spPr>
              <a:xfrm flipH="1" flipV="1">
                <a:off x="5077315" y="3274001"/>
                <a:ext cx="637685" cy="1100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7681" y="4405699"/>
                <a:ext cx="1674637" cy="276999"/>
              </a:xfrm>
              <a:prstGeom prst="rect">
                <a:avLst/>
              </a:prstGeom>
              <a:noFill/>
            </p:spPr>
            <p:txBody>
              <a:bodyPr wrap="square" rtlCol="0">
                <a:spAutoFit/>
              </a:bodyPr>
              <a:lstStyle/>
              <a:p>
                <a:pPr algn="ctr"/>
                <a:r>
                  <a:rPr lang="en-US" sz="1200" b="1" dirty="0">
                    <a:solidFill>
                      <a:srgbClr val="0070C0"/>
                    </a:solidFill>
                  </a:rPr>
                  <a:t>Mean</a:t>
                </a:r>
              </a:p>
            </p:txBody>
          </p:sp>
        </p:grpSp>
      </p:grpSp>
      <p:sp>
        <p:nvSpPr>
          <p:cNvPr id="4" name="Date Placeholder 3">
            <a:extLst>
              <a:ext uri="{FF2B5EF4-FFF2-40B4-BE49-F238E27FC236}">
                <a16:creationId xmlns:a16="http://schemas.microsoft.com/office/drawing/2014/main" id="{57EFF0C4-4727-4EE5-B06C-1B024FA02B0D}"/>
              </a:ext>
            </a:extLst>
          </p:cNvPr>
          <p:cNvSpPr>
            <a:spLocks noGrp="1"/>
          </p:cNvSpPr>
          <p:nvPr>
            <p:ph type="dt" sz="half" idx="2"/>
          </p:nvPr>
        </p:nvSpPr>
        <p:spPr/>
        <p:txBody>
          <a:bodyPr/>
          <a:lstStyle/>
          <a:p>
            <a:r>
              <a:rPr lang="en-US"/>
              <a:t>Lean Six Sigma Training - MTB</a:t>
            </a:r>
            <a:endParaRPr lang="en-US" sz="1600" dirty="0"/>
          </a:p>
        </p:txBody>
      </p:sp>
      <p:sp>
        <p:nvSpPr>
          <p:cNvPr id="17" name="Footer Placeholder 16">
            <a:extLst>
              <a:ext uri="{FF2B5EF4-FFF2-40B4-BE49-F238E27FC236}">
                <a16:creationId xmlns:a16="http://schemas.microsoft.com/office/drawing/2014/main" id="{0487E9CC-292A-4BDD-A34A-AE8F6BC7946A}"/>
              </a:ext>
            </a:extLst>
          </p:cNvPr>
          <p:cNvSpPr>
            <a:spLocks noGrp="1"/>
          </p:cNvSpPr>
          <p:nvPr>
            <p:ph type="ftr" sz="quarter" idx="3"/>
          </p:nvPr>
        </p:nvSpPr>
        <p:spPr/>
        <p:txBody>
          <a:bodyPr/>
          <a:lstStyle/>
          <a:p>
            <a:r>
              <a:rPr lang="en-US"/>
              <a:t>© Grand Valley Sate University</a:t>
            </a:r>
            <a:endParaRPr lang="en-US" sz="1600" dirty="0"/>
          </a:p>
        </p:txBody>
      </p:sp>
      <p:sp>
        <p:nvSpPr>
          <p:cNvPr id="22" name="Slide Number Placeholder 21">
            <a:extLst>
              <a:ext uri="{FF2B5EF4-FFF2-40B4-BE49-F238E27FC236}">
                <a16:creationId xmlns:a16="http://schemas.microsoft.com/office/drawing/2014/main" id="{784EAE60-3A5B-4377-B5F0-785C3B57A3DC}"/>
              </a:ext>
            </a:extLst>
          </p:cNvPr>
          <p:cNvSpPr>
            <a:spLocks noGrp="1"/>
          </p:cNvSpPr>
          <p:nvPr>
            <p:ph type="sldNum" sz="quarter" idx="4"/>
          </p:nvPr>
        </p:nvSpPr>
        <p:spPr/>
        <p:txBody>
          <a:bodyPr/>
          <a:lstStyle/>
          <a:p>
            <a:fld id="{28B83BC3-069B-46AF-A4E6-C99928E1A4FA}" type="slidenum">
              <a:rPr lang="en-US" smtClean="0"/>
              <a:pPr/>
              <a:t>366</a:t>
            </a:fld>
            <a:endParaRPr lang="en-US" dirty="0"/>
          </a:p>
        </p:txBody>
      </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4" name="Date Placeholder 3">
            <a:extLst>
              <a:ext uri="{FF2B5EF4-FFF2-40B4-BE49-F238E27FC236}">
                <a16:creationId xmlns:a16="http://schemas.microsoft.com/office/drawing/2014/main" id="{DDF50DC8-00AF-4992-A3C0-784409B7411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DAD53F5-0EF9-44B6-BEA2-8D88B5168F2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D24F6E9-3CA7-4B3B-8005-F220D9340525}"/>
              </a:ext>
            </a:extLst>
          </p:cNvPr>
          <p:cNvSpPr>
            <a:spLocks noGrp="1"/>
          </p:cNvSpPr>
          <p:nvPr>
            <p:ph type="sldNum" sz="quarter" idx="4"/>
          </p:nvPr>
        </p:nvSpPr>
        <p:spPr/>
        <p:txBody>
          <a:bodyPr/>
          <a:lstStyle/>
          <a:p>
            <a:fld id="{28B83BC3-069B-46AF-A4E6-C99928E1A4FA}" type="slidenum">
              <a:rPr lang="en-US" smtClean="0"/>
              <a:pPr/>
              <a:t>367</a:t>
            </a:fld>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4" name="Date Placeholder 3">
            <a:extLst>
              <a:ext uri="{FF2B5EF4-FFF2-40B4-BE49-F238E27FC236}">
                <a16:creationId xmlns:a16="http://schemas.microsoft.com/office/drawing/2014/main" id="{89B9A77D-1B1E-4028-9925-E8445F55D2C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D2D9C89-0736-4047-BEAE-BB60107D1F1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69BBDDC-19F4-428D-8C08-EC34A14083C9}"/>
              </a:ext>
            </a:extLst>
          </p:cNvPr>
          <p:cNvSpPr>
            <a:spLocks noGrp="1"/>
          </p:cNvSpPr>
          <p:nvPr>
            <p:ph type="sldNum" sz="quarter" idx="4"/>
          </p:nvPr>
        </p:nvSpPr>
        <p:spPr/>
        <p:txBody>
          <a:bodyPr/>
          <a:lstStyle/>
          <a:p>
            <a:fld id="{28B83BC3-069B-46AF-A4E6-C99928E1A4FA}" type="slidenum">
              <a:rPr lang="en-US" smtClean="0"/>
              <a:pPr/>
              <a:t>368</a:t>
            </a:fld>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4A192772-4AA4-4E50-9FD5-5937D02DF2D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3CC8E48A-760E-44C1-A44A-6B19A265D1E7}"/>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22BE7B9F-AE64-4280-8B6E-F4208E551736}"/>
              </a:ext>
            </a:extLst>
          </p:cNvPr>
          <p:cNvSpPr>
            <a:spLocks noGrp="1"/>
          </p:cNvSpPr>
          <p:nvPr>
            <p:ph type="sldNum" sz="quarter" idx="4"/>
          </p:nvPr>
        </p:nvSpPr>
        <p:spPr/>
        <p:txBody>
          <a:bodyPr/>
          <a:lstStyle/>
          <a:p>
            <a:fld id="{28B83BC3-069B-46AF-A4E6-C99928E1A4FA}" type="slidenum">
              <a:rPr lang="en-US" smtClean="0"/>
              <a:pPr/>
              <a:t>369</a:t>
            </a:fld>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4" name="Date Placeholder 3">
            <a:extLst>
              <a:ext uri="{FF2B5EF4-FFF2-40B4-BE49-F238E27FC236}">
                <a16:creationId xmlns:a16="http://schemas.microsoft.com/office/drawing/2014/main" id="{B71E522D-4ED4-452C-BB0D-042BFBB257CA}"/>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4B56471-BB35-46C8-A282-3AFF4A51CB1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DBDFAC5C-E7A7-422B-86C6-2964E5C7E41E}"/>
              </a:ext>
            </a:extLst>
          </p:cNvPr>
          <p:cNvSpPr>
            <a:spLocks noGrp="1"/>
          </p:cNvSpPr>
          <p:nvPr>
            <p:ph type="sldNum" sz="quarter" idx="4"/>
          </p:nvPr>
        </p:nvSpPr>
        <p:spPr/>
        <p:txBody>
          <a:bodyPr/>
          <a:lstStyle/>
          <a:p>
            <a:fld id="{28B83BC3-069B-46AF-A4E6-C99928E1A4FA}" type="slidenum">
              <a:rPr lang="en-US" smtClean="0"/>
              <a:pPr/>
              <a:t>37</a:t>
            </a:fld>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3" name="Content Placeholder 2"/>
          <p:cNvSpPr>
            <a:spLocks noGrp="1"/>
          </p:cNvSpPr>
          <p:nvPr>
            <p:ph idx="1"/>
          </p:nvPr>
        </p:nvSpPr>
        <p:spPr/>
        <p:txBody>
          <a:bodyPr>
            <a:normAutofit/>
          </a:bodyPr>
          <a:lstStyle/>
          <a:p>
            <a:r>
              <a:rPr lang="en-US" dirty="0"/>
              <a:t>Data File: “Histogram” tab in “Sample Data.xlsx”</a:t>
            </a:r>
          </a:p>
          <a:p>
            <a:r>
              <a:rPr lang="en-US" dirty="0"/>
              <a:t>Steps to render a histogram in Minitab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“HtBk”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appears in the new window.</a:t>
            </a:r>
          </a:p>
          <a:p>
            <a:endParaRPr lang="en-US" dirty="0"/>
          </a:p>
          <a:p>
            <a:endParaRPr lang="en-US" dirty="0"/>
          </a:p>
        </p:txBody>
      </p:sp>
      <p:sp>
        <p:nvSpPr>
          <p:cNvPr id="4" name="Date Placeholder 3">
            <a:extLst>
              <a:ext uri="{FF2B5EF4-FFF2-40B4-BE49-F238E27FC236}">
                <a16:creationId xmlns:a16="http://schemas.microsoft.com/office/drawing/2014/main" id="{77FDFB92-8E9A-4654-A336-88B15435733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AB951F4-D14A-4AE9-9C29-E4768D0437A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C48C51A-8022-4AD2-AA63-3E794D1CBFE5}"/>
              </a:ext>
            </a:extLst>
          </p:cNvPr>
          <p:cNvSpPr>
            <a:spLocks noGrp="1"/>
          </p:cNvSpPr>
          <p:nvPr>
            <p:ph type="sldNum" sz="quarter" idx="4"/>
          </p:nvPr>
        </p:nvSpPr>
        <p:spPr/>
        <p:txBody>
          <a:bodyPr/>
          <a:lstStyle/>
          <a:p>
            <a:fld id="{28B83BC3-069B-46AF-A4E6-C99928E1A4FA}" type="slidenum">
              <a:rPr lang="en-US" smtClean="0"/>
              <a:pPr/>
              <a:t>370</a:t>
            </a:fld>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pic>
        <p:nvPicPr>
          <p:cNvPr id="4" name="Picture 3"/>
          <p:cNvPicPr>
            <a:picLocks noChangeAspect="1"/>
          </p:cNvPicPr>
          <p:nvPr/>
        </p:nvPicPr>
        <p:blipFill>
          <a:blip r:embed="rId4"/>
          <a:stretch>
            <a:fillRect/>
          </a:stretch>
        </p:blipFill>
        <p:spPr>
          <a:xfrm>
            <a:off x="2990850" y="1112616"/>
            <a:ext cx="5397500" cy="5575262"/>
          </a:xfrm>
          <a:prstGeom prst="rect">
            <a:avLst/>
          </a:prstGeom>
        </p:spPr>
      </p:pic>
      <p:sp>
        <p:nvSpPr>
          <p:cNvPr id="3" name="Date Placeholder 2">
            <a:extLst>
              <a:ext uri="{FF2B5EF4-FFF2-40B4-BE49-F238E27FC236}">
                <a16:creationId xmlns:a16="http://schemas.microsoft.com/office/drawing/2014/main" id="{D018A3D1-76F9-4146-B21A-F9A22327F3F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27B66A2-2126-49D6-B2A4-430C4ED8A2D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9BEE965-A23F-4D70-AC06-B1AD7355BA56}"/>
              </a:ext>
            </a:extLst>
          </p:cNvPr>
          <p:cNvSpPr>
            <a:spLocks noGrp="1"/>
          </p:cNvSpPr>
          <p:nvPr>
            <p:ph type="sldNum" sz="quarter" idx="4"/>
          </p:nvPr>
        </p:nvSpPr>
        <p:spPr/>
        <p:txBody>
          <a:bodyPr/>
          <a:lstStyle/>
          <a:p>
            <a:fld id="{28B83BC3-069B-46AF-A4E6-C99928E1A4FA}" type="slidenum">
              <a:rPr lang="en-US" smtClean="0"/>
              <a:pPr/>
              <a:t>371</a:t>
            </a:fld>
            <a:endParaRPr lang="en-US" dirty="0"/>
          </a:p>
        </p:txBody>
      </p:sp>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62200" y="1115160"/>
            <a:ext cx="6858000" cy="5361840"/>
          </a:xfrm>
          <a:prstGeom prst="rect">
            <a:avLst/>
          </a:prstGeom>
        </p:spPr>
      </p:pic>
      <p:sp>
        <p:nvSpPr>
          <p:cNvPr id="2" name="Title 1"/>
          <p:cNvSpPr>
            <a:spLocks noGrp="1"/>
          </p:cNvSpPr>
          <p:nvPr>
            <p:ph type="title"/>
          </p:nvPr>
        </p:nvSpPr>
        <p:spPr/>
        <p:txBody>
          <a:bodyPr>
            <a:noAutofit/>
          </a:bodyPr>
          <a:lstStyle/>
          <a:p>
            <a:r>
              <a:rPr lang="en-US" dirty="0"/>
              <a:t>How to Use Minitab to Generate a Histogram</a:t>
            </a:r>
          </a:p>
        </p:txBody>
      </p:sp>
      <p:sp>
        <p:nvSpPr>
          <p:cNvPr id="3" name="Date Placeholder 2">
            <a:extLst>
              <a:ext uri="{FF2B5EF4-FFF2-40B4-BE49-F238E27FC236}">
                <a16:creationId xmlns:a16="http://schemas.microsoft.com/office/drawing/2014/main" id="{11595204-CB72-4722-B290-46DF393E7580}"/>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0044916B-0A1F-4FDE-822C-40441929D0C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2F02F5D-ED30-4094-B50F-73D9809E0631}"/>
              </a:ext>
            </a:extLst>
          </p:cNvPr>
          <p:cNvSpPr>
            <a:spLocks noGrp="1"/>
          </p:cNvSpPr>
          <p:nvPr>
            <p:ph type="sldNum" sz="quarter" idx="4"/>
          </p:nvPr>
        </p:nvSpPr>
        <p:spPr/>
        <p:txBody>
          <a:bodyPr/>
          <a:lstStyle/>
          <a:p>
            <a:fld id="{28B83BC3-069B-46AF-A4E6-C99928E1A4FA}" type="slidenum">
              <a:rPr lang="en-US" smtClean="0"/>
              <a:pPr/>
              <a:t>372</a:t>
            </a:fld>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4" name="Date Placeholder 3">
            <a:extLst>
              <a:ext uri="{FF2B5EF4-FFF2-40B4-BE49-F238E27FC236}">
                <a16:creationId xmlns:a16="http://schemas.microsoft.com/office/drawing/2014/main" id="{F4104AE3-F559-4F4D-A444-C116B1E7602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5CD654F-5715-48BA-BAFE-9C59C59A26A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E28D6A4-D85D-4D64-875E-52B6BD6C8F7F}"/>
              </a:ext>
            </a:extLst>
          </p:cNvPr>
          <p:cNvSpPr>
            <a:spLocks noGrp="1"/>
          </p:cNvSpPr>
          <p:nvPr>
            <p:ph type="sldNum" sz="quarter" idx="4"/>
          </p:nvPr>
        </p:nvSpPr>
        <p:spPr/>
        <p:txBody>
          <a:bodyPr/>
          <a:lstStyle/>
          <a:p>
            <a:fld id="{28B83BC3-069B-46AF-A4E6-C99928E1A4FA}" type="slidenum">
              <a:rPr lang="en-US" smtClean="0"/>
              <a:pPr/>
              <a:t>373</a:t>
            </a:fld>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4" name="Date Placeholder 3">
            <a:extLst>
              <a:ext uri="{FF2B5EF4-FFF2-40B4-BE49-F238E27FC236}">
                <a16:creationId xmlns:a16="http://schemas.microsoft.com/office/drawing/2014/main" id="{4FA4152B-C1B9-4498-9312-A0D16136F35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285CDEA-B1E9-409A-9699-3ECE7B4E3DD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087E765-977B-4D4C-BF92-307ABB950C2E}"/>
              </a:ext>
            </a:extLst>
          </p:cNvPr>
          <p:cNvSpPr>
            <a:spLocks noGrp="1"/>
          </p:cNvSpPr>
          <p:nvPr>
            <p:ph type="sldNum" sz="quarter" idx="4"/>
          </p:nvPr>
        </p:nvSpPr>
        <p:spPr/>
        <p:txBody>
          <a:bodyPr/>
          <a:lstStyle/>
          <a:p>
            <a:fld id="{28B83BC3-069B-46AF-A4E6-C99928E1A4FA}" type="slidenum">
              <a:rPr lang="en-US" smtClean="0"/>
              <a:pPr/>
              <a:t>374</a:t>
            </a:fld>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3" name="Content Placeholder 2"/>
          <p:cNvSpPr>
            <a:spLocks noGrp="1"/>
          </p:cNvSpPr>
          <p:nvPr>
            <p:ph idx="1"/>
          </p:nvPr>
        </p:nvSpPr>
        <p:spPr/>
        <p:txBody>
          <a:bodyPr>
            <a:normAutofit/>
          </a:bodyPr>
          <a:lstStyle/>
          <a:p>
            <a:r>
              <a:rPr lang="en-US" dirty="0"/>
              <a:t>Data File: “Scatter Plot” tab in “Sample Data.xlsx”</a:t>
            </a:r>
          </a:p>
          <a:p>
            <a:r>
              <a:rPr lang="en-US" dirty="0"/>
              <a:t>Steps to render a histogram in Minitab:</a:t>
            </a:r>
          </a:p>
          <a:p>
            <a:pPr marL="1234440" lvl="2" indent="-457200">
              <a:lnSpc>
                <a:spcPct val="120000"/>
              </a:lnSpc>
              <a:buFont typeface="+mj-lt"/>
              <a:buAutoNum type="arabicParenR"/>
            </a:pPr>
            <a:r>
              <a:rPr lang="en-US" sz="1800" dirty="0"/>
              <a:t>Click Graph → Scatterplot.</a:t>
            </a:r>
          </a:p>
          <a:p>
            <a:pPr marL="1234440" lvl="2" indent="-457200">
              <a:lnSpc>
                <a:spcPct val="120000"/>
              </a:lnSpc>
              <a:buFont typeface="+mj-lt"/>
              <a:buAutoNum type="arabicParenR"/>
            </a:pPr>
            <a:r>
              <a:rPr lang="en-US" sz="1800" dirty="0"/>
              <a:t>A new window named “Scatterplots” pops up.</a:t>
            </a:r>
          </a:p>
          <a:p>
            <a:pPr marL="1234440" lvl="2" indent="-457200">
              <a:lnSpc>
                <a:spcPct val="120000"/>
              </a:lnSpc>
              <a:buFont typeface="+mj-lt"/>
              <a:buAutoNum type="arabicParenR"/>
            </a:pPr>
            <a:r>
              <a:rPr lang="en-US" sz="1800" dirty="0"/>
              <a:t>Click “OK” in the window “Scatterplots” and another window named “Scatterplot – Simple” pops up.</a:t>
            </a:r>
          </a:p>
          <a:p>
            <a:pPr marL="1234440" lvl="2" indent="-457200">
              <a:lnSpc>
                <a:spcPct val="120000"/>
              </a:lnSpc>
              <a:buFont typeface="+mj-lt"/>
              <a:buAutoNum type="arabicParenR"/>
            </a:pPr>
            <a:r>
              <a:rPr lang="en-US" sz="1800" dirty="0"/>
              <a:t>Select “MPG” as the “Y variables.”</a:t>
            </a:r>
          </a:p>
          <a:p>
            <a:pPr marL="1234440" lvl="2" indent="-457200">
              <a:lnSpc>
                <a:spcPct val="120000"/>
              </a:lnSpc>
              <a:buFont typeface="+mj-lt"/>
              <a:buAutoNum type="arabicParenR"/>
            </a:pPr>
            <a:r>
              <a:rPr lang="en-US" sz="1800" dirty="0"/>
              <a:t>Select “weight” as the “X variables.”</a:t>
            </a:r>
          </a:p>
          <a:p>
            <a:pPr marL="1234440" lvl="2" indent="-457200">
              <a:lnSpc>
                <a:spcPct val="120000"/>
              </a:lnSpc>
              <a:buFont typeface="+mj-lt"/>
              <a:buAutoNum type="arabicParenR"/>
            </a:pPr>
            <a:r>
              <a:rPr lang="en-US" sz="1800" dirty="0"/>
              <a:t>Click “OK.”</a:t>
            </a:r>
          </a:p>
          <a:p>
            <a:pPr marL="1234440" lvl="2" indent="-457200">
              <a:lnSpc>
                <a:spcPct val="120000"/>
              </a:lnSpc>
              <a:buFont typeface="+mj-lt"/>
              <a:buAutoNum type="arabicParenR"/>
            </a:pPr>
            <a:r>
              <a:rPr lang="en-US" sz="1800" dirty="0"/>
              <a:t>The scatter plot appears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860017EB-E1AE-47DD-81A9-468ACED79E0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7D3CAA1-8605-4E23-822F-7713946D1E4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123EEC8-587D-4D21-B17A-1B91A451E315}"/>
              </a:ext>
            </a:extLst>
          </p:cNvPr>
          <p:cNvSpPr>
            <a:spLocks noGrp="1"/>
          </p:cNvSpPr>
          <p:nvPr>
            <p:ph type="sldNum" sz="quarter" idx="4"/>
          </p:nvPr>
        </p:nvSpPr>
        <p:spPr/>
        <p:txBody>
          <a:bodyPr/>
          <a:lstStyle/>
          <a:p>
            <a:fld id="{28B83BC3-069B-46AF-A4E6-C99928E1A4FA}" type="slidenum">
              <a:rPr lang="en-US" smtClean="0"/>
              <a:pPr/>
              <a:t>375</a:t>
            </a:fld>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pic>
        <p:nvPicPr>
          <p:cNvPr id="6" name="Picture 5"/>
          <p:cNvPicPr>
            <a:picLocks noChangeAspect="1"/>
          </p:cNvPicPr>
          <p:nvPr/>
        </p:nvPicPr>
        <p:blipFill>
          <a:blip r:embed="rId4"/>
          <a:stretch>
            <a:fillRect/>
          </a:stretch>
        </p:blipFill>
        <p:spPr>
          <a:xfrm>
            <a:off x="381000" y="1752600"/>
            <a:ext cx="4267200" cy="3970179"/>
          </a:xfrm>
          <a:prstGeom prst="rect">
            <a:avLst/>
          </a:prstGeom>
        </p:spPr>
      </p:pic>
      <p:pic>
        <p:nvPicPr>
          <p:cNvPr id="4" name="Picture 3"/>
          <p:cNvPicPr>
            <a:picLocks noChangeAspect="1"/>
          </p:cNvPicPr>
          <p:nvPr/>
        </p:nvPicPr>
        <p:blipFill>
          <a:blip r:embed="rId5"/>
          <a:stretch>
            <a:fillRect/>
          </a:stretch>
        </p:blipFill>
        <p:spPr>
          <a:xfrm>
            <a:off x="4763435" y="1633871"/>
            <a:ext cx="6357574" cy="4205779"/>
          </a:xfrm>
          <a:prstGeom prst="rect">
            <a:avLst/>
          </a:prstGeom>
        </p:spPr>
      </p:pic>
      <p:sp>
        <p:nvSpPr>
          <p:cNvPr id="21" name="Right Arrow 20"/>
          <p:cNvSpPr/>
          <p:nvPr/>
        </p:nvSpPr>
        <p:spPr>
          <a:xfrm>
            <a:off x="4477218" y="35843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37C94EBC-EF4C-4D39-83BC-61A7F43700E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647E72D-AFBC-4C36-8449-BAC970BD9B2A}"/>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D1FDD4D8-A759-4900-9A05-A0F496646326}"/>
              </a:ext>
            </a:extLst>
          </p:cNvPr>
          <p:cNvSpPr>
            <a:spLocks noGrp="1"/>
          </p:cNvSpPr>
          <p:nvPr>
            <p:ph type="sldNum" sz="quarter" idx="4"/>
          </p:nvPr>
        </p:nvSpPr>
        <p:spPr/>
        <p:txBody>
          <a:bodyPr/>
          <a:lstStyle/>
          <a:p>
            <a:fld id="{28B83BC3-069B-46AF-A4E6-C99928E1A4FA}" type="slidenum">
              <a:rPr lang="en-US" smtClean="0"/>
              <a:pPr/>
              <a:t>376</a:t>
            </a:fld>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Scatter Plot</a:t>
            </a:r>
          </a:p>
        </p:txBody>
      </p:sp>
      <p:pic>
        <p:nvPicPr>
          <p:cNvPr id="4" name="Picture 3"/>
          <p:cNvPicPr>
            <a:picLocks noChangeAspect="1"/>
          </p:cNvPicPr>
          <p:nvPr/>
        </p:nvPicPr>
        <p:blipFill>
          <a:blip r:embed="rId4"/>
          <a:stretch>
            <a:fillRect/>
          </a:stretch>
        </p:blipFill>
        <p:spPr>
          <a:xfrm>
            <a:off x="1943698" y="1151864"/>
            <a:ext cx="7491803" cy="5334000"/>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CDEAE172-5F0F-48D0-BB9A-194ACC3816A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838D374-1E6D-453F-BC74-83CE824C2227}"/>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C2987937-40AA-476C-B56C-ADE34BD3092E}"/>
              </a:ext>
            </a:extLst>
          </p:cNvPr>
          <p:cNvSpPr>
            <a:spLocks noGrp="1"/>
          </p:cNvSpPr>
          <p:nvPr>
            <p:ph type="sldNum" sz="quarter" idx="4"/>
          </p:nvPr>
        </p:nvSpPr>
        <p:spPr/>
        <p:txBody>
          <a:bodyPr/>
          <a:lstStyle/>
          <a:p>
            <a:fld id="{28B83BC3-069B-46AF-A4E6-C99928E1A4FA}" type="slidenum">
              <a:rPr lang="en-US" smtClean="0"/>
              <a:pPr/>
              <a:t>377</a:t>
            </a:fld>
            <a:endParaRPr lang="en-US" dirty="0"/>
          </a:p>
        </p:txBody>
      </p:sp>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4" name="Date Placeholder 3">
            <a:extLst>
              <a:ext uri="{FF2B5EF4-FFF2-40B4-BE49-F238E27FC236}">
                <a16:creationId xmlns:a16="http://schemas.microsoft.com/office/drawing/2014/main" id="{2317852F-DBDF-41A6-801C-B6FBE7CCD5A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D9BCAD7-3CD8-4E2C-BE63-B0DB47EADBF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4C23EA2-C2B1-4063-9F08-3A9D7E9CB0A8}"/>
              </a:ext>
            </a:extLst>
          </p:cNvPr>
          <p:cNvSpPr>
            <a:spLocks noGrp="1"/>
          </p:cNvSpPr>
          <p:nvPr>
            <p:ph type="sldNum" sz="quarter" idx="4"/>
          </p:nvPr>
        </p:nvSpPr>
        <p:spPr/>
        <p:txBody>
          <a:bodyPr/>
          <a:lstStyle/>
          <a:p>
            <a:fld id="{28B83BC3-069B-46AF-A4E6-C99928E1A4FA}" type="slidenum">
              <a:rPr lang="en-US" smtClean="0"/>
              <a:pPr/>
              <a:t>378</a:t>
            </a:fld>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Minitab</a:t>
            </a:r>
          </a:p>
        </p:txBody>
      </p:sp>
      <p:sp>
        <p:nvSpPr>
          <p:cNvPr id="3" name="Content Placeholder 2"/>
          <p:cNvSpPr>
            <a:spLocks noGrp="1"/>
          </p:cNvSpPr>
          <p:nvPr>
            <p:ph idx="1"/>
          </p:nvPr>
        </p:nvSpPr>
        <p:spPr/>
        <p:txBody>
          <a:bodyPr>
            <a:normAutofit/>
          </a:bodyPr>
          <a:lstStyle/>
          <a:p>
            <a:r>
              <a:rPr lang="en-US" dirty="0"/>
              <a:t>Steps to plot a run chart in Minitab:</a:t>
            </a:r>
          </a:p>
          <a:p>
            <a:pPr marL="1120140" lvl="2" indent="-342900">
              <a:buFont typeface="+mj-lt"/>
              <a:buAutoNum type="arabicParenR"/>
            </a:pPr>
            <a:r>
              <a:rPr lang="en-US" sz="1800" dirty="0"/>
              <a:t>Data File: “Run Chart” tab in “Sample Data.xlsx.”</a:t>
            </a:r>
          </a:p>
          <a:p>
            <a:pPr marL="1120140" lvl="2" indent="-342900">
              <a:buFont typeface="+mj-lt"/>
              <a:buAutoNum type="arabicParenR"/>
            </a:pPr>
            <a:r>
              <a:rPr lang="en-US" sz="1800" dirty="0"/>
              <a:t>Click Stat → Quality Tools → Run Chart.</a:t>
            </a:r>
          </a:p>
          <a:p>
            <a:pPr marL="1120140" lvl="2" indent="-342900">
              <a:buFont typeface="+mj-lt"/>
              <a:buAutoNum type="arabicParenR"/>
            </a:pPr>
            <a:r>
              <a:rPr lang="en-US" sz="1800" dirty="0"/>
              <a:t>A new window named “Run Chart” pops up.</a:t>
            </a:r>
          </a:p>
          <a:p>
            <a:pPr marL="1120140" lvl="2" indent="-342900">
              <a:buFont typeface="+mj-lt"/>
              <a:buAutoNum type="arabicParenR"/>
            </a:pPr>
            <a:r>
              <a:rPr lang="en-US" sz="1800" dirty="0"/>
              <a:t>Select “Measurement” as the “Single Column.”</a:t>
            </a:r>
          </a:p>
          <a:p>
            <a:pPr marL="1120140" lvl="2" indent="-342900">
              <a:buFont typeface="+mj-lt"/>
              <a:buAutoNum type="arabicParenR"/>
            </a:pPr>
            <a:r>
              <a:rPr lang="en-US" sz="1800" dirty="0"/>
              <a:t>Enter “1” as the “Subgroup Size.”</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run chart appears automatically in the new window.</a:t>
            </a:r>
            <a:endParaRPr lang="en-US" sz="1600" dirty="0"/>
          </a:p>
        </p:txBody>
      </p:sp>
      <p:sp>
        <p:nvSpPr>
          <p:cNvPr id="4" name="Date Placeholder 3">
            <a:extLst>
              <a:ext uri="{FF2B5EF4-FFF2-40B4-BE49-F238E27FC236}">
                <a16:creationId xmlns:a16="http://schemas.microsoft.com/office/drawing/2014/main" id="{BEB66001-1932-4DDB-AFFC-669261FBB00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649BD49-9870-43C7-89A2-023345C7BB7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097EA7A-640C-4865-AFFA-D99CC67F51CE}"/>
              </a:ext>
            </a:extLst>
          </p:cNvPr>
          <p:cNvSpPr>
            <a:spLocks noGrp="1"/>
          </p:cNvSpPr>
          <p:nvPr>
            <p:ph type="sldNum" sz="quarter" idx="4"/>
          </p:nvPr>
        </p:nvSpPr>
        <p:spPr/>
        <p:txBody>
          <a:bodyPr/>
          <a:lstStyle/>
          <a:p>
            <a:fld id="{28B83BC3-069B-46AF-A4E6-C99928E1A4FA}" type="slidenum">
              <a:rPr lang="en-US" smtClean="0"/>
              <a:pPr/>
              <a:t>379</a:t>
            </a:fld>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4" name="Date Placeholder 3">
            <a:extLst>
              <a:ext uri="{FF2B5EF4-FFF2-40B4-BE49-F238E27FC236}">
                <a16:creationId xmlns:a16="http://schemas.microsoft.com/office/drawing/2014/main" id="{57CE6C7A-D9E4-4EEE-A03C-E02D6744C581}"/>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6114C53-6784-4748-AAAC-CA2FF383A3B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E164E75F-02C1-4487-A04D-80DD91AFA14E}"/>
              </a:ext>
            </a:extLst>
          </p:cNvPr>
          <p:cNvSpPr>
            <a:spLocks noGrp="1"/>
          </p:cNvSpPr>
          <p:nvPr>
            <p:ph type="sldNum" sz="quarter" idx="4"/>
          </p:nvPr>
        </p:nvSpPr>
        <p:spPr/>
        <p:txBody>
          <a:bodyPr/>
          <a:lstStyle/>
          <a:p>
            <a:fld id="{28B83BC3-069B-46AF-A4E6-C99928E1A4FA}" type="slidenum">
              <a:rPr lang="en-US" smtClean="0"/>
              <a:pPr/>
              <a:t>38</a:t>
            </a:fld>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pic>
        <p:nvPicPr>
          <p:cNvPr id="3" name="Picture 2"/>
          <p:cNvPicPr>
            <a:picLocks noChangeAspect="1"/>
          </p:cNvPicPr>
          <p:nvPr/>
        </p:nvPicPr>
        <p:blipFill>
          <a:blip r:embed="rId4"/>
          <a:stretch>
            <a:fillRect/>
          </a:stretch>
        </p:blipFill>
        <p:spPr>
          <a:xfrm>
            <a:off x="1997158" y="1116428"/>
            <a:ext cx="7384883" cy="5458392"/>
          </a:xfrm>
          <a:prstGeom prst="rect">
            <a:avLst/>
          </a:prstGeom>
        </p:spPr>
      </p:pic>
      <p:sp>
        <p:nvSpPr>
          <p:cNvPr id="4" name="Date Placeholder 3">
            <a:extLst>
              <a:ext uri="{FF2B5EF4-FFF2-40B4-BE49-F238E27FC236}">
                <a16:creationId xmlns:a16="http://schemas.microsoft.com/office/drawing/2014/main" id="{F1968444-A25B-48E0-9C77-A233F0D311A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2F15E9F-912A-4887-B37C-184206A7E98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035E044-0E51-4894-A8ED-7C8EFF3481F0}"/>
              </a:ext>
            </a:extLst>
          </p:cNvPr>
          <p:cNvSpPr>
            <a:spLocks noGrp="1"/>
          </p:cNvSpPr>
          <p:nvPr>
            <p:ph type="sldNum" sz="quarter" idx="4"/>
          </p:nvPr>
        </p:nvSpPr>
        <p:spPr/>
        <p:txBody>
          <a:bodyPr/>
          <a:lstStyle/>
          <a:p>
            <a:fld id="{28B83BC3-069B-46AF-A4E6-C99928E1A4FA}" type="slidenum">
              <a:rPr lang="en-US" smtClean="0"/>
              <a:pPr/>
              <a:t>380</a:t>
            </a:fld>
            <a:endParaRPr lang="en-US" dirty="0"/>
          </a:p>
        </p:txBody>
      </p:sp>
    </p:spTree>
    <p:custDataLst>
      <p:tags r:id="rId1"/>
    </p:custDataLst>
    <p:extLst>
      <p:ext uri="{BB962C8B-B14F-4D97-AF65-F5344CB8AC3E}">
        <p14:creationId xmlns:p14="http://schemas.microsoft.com/office/powerpoint/2010/main" val="366393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pic>
        <p:nvPicPr>
          <p:cNvPr id="5" name="Picture 4"/>
          <p:cNvPicPr>
            <a:picLocks noChangeAspect="1"/>
          </p:cNvPicPr>
          <p:nvPr/>
        </p:nvPicPr>
        <p:blipFill>
          <a:blip r:embed="rId4"/>
          <a:stretch>
            <a:fillRect/>
          </a:stretch>
        </p:blipFill>
        <p:spPr>
          <a:xfrm>
            <a:off x="4343400" y="1142999"/>
            <a:ext cx="6781800" cy="4819553"/>
          </a:xfrm>
          <a:prstGeom prst="rect">
            <a:avLst/>
          </a:prstGeom>
        </p:spPr>
      </p:pic>
      <p:sp>
        <p:nvSpPr>
          <p:cNvPr id="4" name="Date Placeholder 3">
            <a:extLst>
              <a:ext uri="{FF2B5EF4-FFF2-40B4-BE49-F238E27FC236}">
                <a16:creationId xmlns:a16="http://schemas.microsoft.com/office/drawing/2014/main" id="{1D610F3C-4605-479E-B1FB-AE045176AB20}"/>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9EAECAEE-3FBB-4792-A48C-20BA9A22A6F1}"/>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07675F25-92DE-421E-9A42-9DCF1649254E}"/>
              </a:ext>
            </a:extLst>
          </p:cNvPr>
          <p:cNvSpPr>
            <a:spLocks noGrp="1"/>
          </p:cNvSpPr>
          <p:nvPr>
            <p:ph type="sldNum" sz="quarter" idx="4"/>
          </p:nvPr>
        </p:nvSpPr>
        <p:spPr/>
        <p:txBody>
          <a:bodyPr/>
          <a:lstStyle/>
          <a:p>
            <a:fld id="{28B83BC3-069B-46AF-A4E6-C99928E1A4FA}" type="slidenum">
              <a:rPr lang="en-US" smtClean="0"/>
              <a:pPr/>
              <a:t>381</a:t>
            </a:fld>
            <a:endParaRPr lang="en-US" dirty="0"/>
          </a:p>
        </p:txBody>
      </p:sp>
    </p:spTree>
    <p:custDataLst>
      <p:tags r:id="rId1"/>
    </p:custDataLst>
    <p:extLst>
      <p:ext uri="{BB962C8B-B14F-4D97-AF65-F5344CB8AC3E}">
        <p14:creationId xmlns:p14="http://schemas.microsoft.com/office/powerpoint/2010/main" val="104943458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Following the previous “Run Chart” instructions, create a new chart using the data listed in the column “Cycle” in the “Run Chart” tab of “Sample Data.xlsx.”</a:t>
            </a:r>
          </a:p>
          <a:p>
            <a:endParaRPr lang="en-US" dirty="0"/>
          </a:p>
          <a:p>
            <a:r>
              <a:rPr lang="en-US" dirty="0"/>
              <a:t>Notice the repeating pattern of the data. This could suggest something cyclical or seasonal.</a:t>
            </a:r>
          </a:p>
        </p:txBody>
      </p:sp>
      <p:pic>
        <p:nvPicPr>
          <p:cNvPr id="6" name="Picture 5"/>
          <p:cNvPicPr>
            <a:picLocks noChangeAspect="1"/>
          </p:cNvPicPr>
          <p:nvPr/>
        </p:nvPicPr>
        <p:blipFill>
          <a:blip r:embed="rId4"/>
          <a:stretch>
            <a:fillRect/>
          </a:stretch>
        </p:blipFill>
        <p:spPr>
          <a:xfrm>
            <a:off x="4530247" y="1149262"/>
            <a:ext cx="6634530" cy="4718137"/>
          </a:xfrm>
          <a:prstGeom prst="rect">
            <a:avLst/>
          </a:prstGeom>
        </p:spPr>
      </p:pic>
      <p:sp>
        <p:nvSpPr>
          <p:cNvPr id="4" name="Date Placeholder 3">
            <a:extLst>
              <a:ext uri="{FF2B5EF4-FFF2-40B4-BE49-F238E27FC236}">
                <a16:creationId xmlns:a16="http://schemas.microsoft.com/office/drawing/2014/main" id="{9BA34954-F76D-4CE8-95BE-365751A3C13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D65C3C4-F9FD-4047-89F9-BCF3179082A4}"/>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4D908847-98E8-415E-B212-B0EEDA34C0C4}"/>
              </a:ext>
            </a:extLst>
          </p:cNvPr>
          <p:cNvSpPr>
            <a:spLocks noGrp="1"/>
          </p:cNvSpPr>
          <p:nvPr>
            <p:ph type="sldNum" sz="quarter" idx="4"/>
          </p:nvPr>
        </p:nvSpPr>
        <p:spPr/>
        <p:txBody>
          <a:bodyPr/>
          <a:lstStyle/>
          <a:p>
            <a:fld id="{28B83BC3-069B-46AF-A4E6-C99928E1A4FA}" type="slidenum">
              <a:rPr lang="en-US" smtClean="0"/>
              <a:pPr/>
              <a:t>382</a:t>
            </a:fld>
            <a:endParaRPr lang="en-US" dirty="0"/>
          </a:p>
        </p:txBody>
      </p:sp>
    </p:spTree>
    <p:custDataLst>
      <p:tags r:id="rId1"/>
    </p:custDataLst>
    <p:extLst>
      <p:ext uri="{BB962C8B-B14F-4D97-AF65-F5344CB8AC3E}">
        <p14:creationId xmlns:p14="http://schemas.microsoft.com/office/powerpoint/2010/main" val="3377835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Chart” tab of “Sample Data.xlsx.”</a:t>
            </a:r>
          </a:p>
          <a:p>
            <a:endParaRPr lang="en-US" dirty="0"/>
          </a:p>
          <a:p>
            <a:r>
              <a:rPr lang="en-US" dirty="0"/>
              <a:t>Notice the trending pattern represented by the data points successively declining.</a:t>
            </a:r>
          </a:p>
          <a:p>
            <a:pPr marL="114300" indent="0">
              <a:buNone/>
            </a:pPr>
            <a:endParaRPr lang="en-US" sz="2800" dirty="0"/>
          </a:p>
        </p:txBody>
      </p:sp>
      <p:pic>
        <p:nvPicPr>
          <p:cNvPr id="6" name="Picture 5"/>
          <p:cNvPicPr>
            <a:picLocks noChangeAspect="1"/>
          </p:cNvPicPr>
          <p:nvPr/>
        </p:nvPicPr>
        <p:blipFill>
          <a:blip r:embed="rId4"/>
          <a:stretch>
            <a:fillRect/>
          </a:stretch>
        </p:blipFill>
        <p:spPr>
          <a:xfrm>
            <a:off x="4668103" y="1164921"/>
            <a:ext cx="6505362" cy="4626280"/>
          </a:xfrm>
          <a:prstGeom prst="rect">
            <a:avLst/>
          </a:prstGeom>
        </p:spPr>
      </p:pic>
      <p:sp>
        <p:nvSpPr>
          <p:cNvPr id="4" name="Date Placeholder 3">
            <a:extLst>
              <a:ext uri="{FF2B5EF4-FFF2-40B4-BE49-F238E27FC236}">
                <a16:creationId xmlns:a16="http://schemas.microsoft.com/office/drawing/2014/main" id="{C932C66E-8D33-43EA-B95A-1596C4CA1C3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FABDDA0-559B-47A5-8C2A-022997E971AA}"/>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8D8B3834-39C0-4BD9-AC15-95B4AA82E504}"/>
              </a:ext>
            </a:extLst>
          </p:cNvPr>
          <p:cNvSpPr>
            <a:spLocks noGrp="1"/>
          </p:cNvSpPr>
          <p:nvPr>
            <p:ph type="sldNum" sz="quarter" idx="4"/>
          </p:nvPr>
        </p:nvSpPr>
        <p:spPr/>
        <p:txBody>
          <a:bodyPr/>
          <a:lstStyle/>
          <a:p>
            <a:fld id="{28B83BC3-069B-46AF-A4E6-C99928E1A4FA}" type="slidenum">
              <a:rPr lang="en-US" smtClean="0"/>
              <a:pPr/>
              <a:t>383</a:t>
            </a:fld>
            <a:endParaRPr lang="en-US" dirty="0"/>
          </a:p>
        </p:txBody>
      </p:sp>
    </p:spTree>
    <p:custDataLst>
      <p:tags r:id="rId1"/>
    </p:custDataLst>
    <p:extLst>
      <p:ext uri="{BB962C8B-B14F-4D97-AF65-F5344CB8AC3E}">
        <p14:creationId xmlns:p14="http://schemas.microsoft.com/office/powerpoint/2010/main" val="2887647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3" name="Date Placeholder 2">
            <a:extLst>
              <a:ext uri="{FF2B5EF4-FFF2-40B4-BE49-F238E27FC236}">
                <a16:creationId xmlns:a16="http://schemas.microsoft.com/office/drawing/2014/main" id="{8C5D005C-787D-4918-885B-C35A0CE7100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D6B8B8B-4546-4B3A-A1F4-6A6AD7B9664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3AD93D8-A9AF-43AE-A62A-3D26B426DEC9}"/>
              </a:ext>
            </a:extLst>
          </p:cNvPr>
          <p:cNvSpPr>
            <a:spLocks noGrp="1"/>
          </p:cNvSpPr>
          <p:nvPr>
            <p:ph type="sldNum" sz="quarter" idx="4"/>
          </p:nvPr>
        </p:nvSpPr>
        <p:spPr/>
        <p:txBody>
          <a:bodyPr/>
          <a:lstStyle/>
          <a:p>
            <a:fld id="{28B83BC3-069B-46AF-A4E6-C99928E1A4FA}" type="slidenum">
              <a:rPr lang="en-US" smtClean="0"/>
              <a:pPr/>
              <a:t>384</a:t>
            </a:fld>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81840782-2450-4648-A9CA-8FA8AAE26ABA}"/>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8BC150AD-E8D5-4D15-8A2F-5E9B1F841893}"/>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02EDC986-F7C5-4395-987D-83CF35331436}"/>
              </a:ext>
            </a:extLst>
          </p:cNvPr>
          <p:cNvSpPr>
            <a:spLocks noGrp="1"/>
          </p:cNvSpPr>
          <p:nvPr>
            <p:ph type="sldNum" sz="quarter" idx="4"/>
          </p:nvPr>
        </p:nvSpPr>
        <p:spPr/>
        <p:txBody>
          <a:bodyPr/>
          <a:lstStyle/>
          <a:p>
            <a:fld id="{28B83BC3-069B-46AF-A4E6-C99928E1A4FA}" type="slidenum">
              <a:rPr lang="en-US" smtClean="0"/>
              <a:pPr/>
              <a:t>385</a:t>
            </a:fld>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3" name="Date Placeholder 2">
            <a:extLst>
              <a:ext uri="{FF2B5EF4-FFF2-40B4-BE49-F238E27FC236}">
                <a16:creationId xmlns:a16="http://schemas.microsoft.com/office/drawing/2014/main" id="{72BFB71E-0378-4F71-9915-B2A2D9C51C7F}"/>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57939384-33DB-4F21-9620-172455F1474D}"/>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002F9033-10FB-49CF-899C-2AD66F80C4DB}"/>
              </a:ext>
            </a:extLst>
          </p:cNvPr>
          <p:cNvSpPr>
            <a:spLocks noGrp="1"/>
          </p:cNvSpPr>
          <p:nvPr>
            <p:ph type="sldNum" sz="quarter" idx="4"/>
          </p:nvPr>
        </p:nvSpPr>
        <p:spPr/>
        <p:txBody>
          <a:bodyPr/>
          <a:lstStyle/>
          <a:p>
            <a:fld id="{28B83BC3-069B-46AF-A4E6-C99928E1A4FA}" type="slidenum">
              <a:rPr lang="en-US" smtClean="0"/>
              <a:pPr/>
              <a:t>386</a:t>
            </a:fld>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4" name="Date Placeholder 3">
            <a:extLst>
              <a:ext uri="{FF2B5EF4-FFF2-40B4-BE49-F238E27FC236}">
                <a16:creationId xmlns:a16="http://schemas.microsoft.com/office/drawing/2014/main" id="{384C5847-8F16-4F4B-B95C-B67097A60C8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B3BE0CB-BCF9-4DB8-B90B-09460AB2C49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402E8CD-FFE9-4724-BF4D-01980D74D3D1}"/>
              </a:ext>
            </a:extLst>
          </p:cNvPr>
          <p:cNvSpPr>
            <a:spLocks noGrp="1"/>
          </p:cNvSpPr>
          <p:nvPr>
            <p:ph type="sldNum" sz="quarter" idx="4"/>
          </p:nvPr>
        </p:nvSpPr>
        <p:spPr/>
        <p:txBody>
          <a:bodyPr/>
          <a:lstStyle/>
          <a:p>
            <a:fld id="{28B83BC3-069B-46AF-A4E6-C99928E1A4FA}" type="slidenum">
              <a:rPr lang="en-US" smtClean="0"/>
              <a:pPr/>
              <a:t>387</a:t>
            </a:fld>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4" name="Date Placeholder 3">
            <a:extLst>
              <a:ext uri="{FF2B5EF4-FFF2-40B4-BE49-F238E27FC236}">
                <a16:creationId xmlns:a16="http://schemas.microsoft.com/office/drawing/2014/main" id="{28F79218-F9FA-46CD-90A7-D9B60FB56B1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B391C7C-124B-47BC-B147-FF514586994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2E06E29-DA16-4ECE-8298-B4DEBD3D53A4}"/>
              </a:ext>
            </a:extLst>
          </p:cNvPr>
          <p:cNvSpPr>
            <a:spLocks noGrp="1"/>
          </p:cNvSpPr>
          <p:nvPr>
            <p:ph type="sldNum" sz="quarter" idx="4"/>
          </p:nvPr>
        </p:nvSpPr>
        <p:spPr/>
        <p:txBody>
          <a:bodyPr/>
          <a:lstStyle/>
          <a:p>
            <a:fld id="{28B83BC3-069B-46AF-A4E6-C99928E1A4FA}" type="slidenum">
              <a:rPr lang="en-US" smtClean="0"/>
              <a:pPr/>
              <a:t>388</a:t>
            </a:fld>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3420B10D-B322-4FAF-8047-1D814248416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091A227-6CF8-4453-8D9B-2E6396151A3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7E9BB7A-7174-4258-85E8-4F0F051BC19C}"/>
              </a:ext>
            </a:extLst>
          </p:cNvPr>
          <p:cNvSpPr>
            <a:spLocks noGrp="1"/>
          </p:cNvSpPr>
          <p:nvPr>
            <p:ph type="sldNum" sz="quarter" idx="4"/>
          </p:nvPr>
        </p:nvSpPr>
        <p:spPr/>
        <p:txBody>
          <a:bodyPr/>
          <a:lstStyle/>
          <a:p>
            <a:fld id="{28B83BC3-069B-46AF-A4E6-C99928E1A4FA}" type="slidenum">
              <a:rPr lang="en-US" smtClean="0"/>
              <a:pPr/>
              <a:t>389</a:t>
            </a:fld>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4" name="Date Placeholder 3">
            <a:extLst>
              <a:ext uri="{FF2B5EF4-FFF2-40B4-BE49-F238E27FC236}">
                <a16:creationId xmlns:a16="http://schemas.microsoft.com/office/drawing/2014/main" id="{6BCB8689-F174-412F-B089-5B4ADFB05222}"/>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BB5EF599-3ECB-4566-91A5-EAFFF1E22FC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DD921906-0BFC-4D4A-ABB5-C52154463F97}"/>
              </a:ext>
            </a:extLst>
          </p:cNvPr>
          <p:cNvSpPr>
            <a:spLocks noGrp="1"/>
          </p:cNvSpPr>
          <p:nvPr>
            <p:ph type="sldNum" sz="quarter" idx="4"/>
          </p:nvPr>
        </p:nvSpPr>
        <p:spPr/>
        <p:txBody>
          <a:bodyPr/>
          <a:lstStyle/>
          <a:p>
            <a:fld id="{28B83BC3-069B-46AF-A4E6-C99928E1A4FA}" type="slidenum">
              <a:rPr lang="en-US" smtClean="0"/>
              <a:pPr/>
              <a:t>39</a:t>
            </a:fld>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E943855C-3E66-4543-9337-3F4E10C7001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7E6FD68-3779-4E4F-B0CA-D150E10CB59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85412AF-EC9C-42C7-88A7-FEDDA58B6B1F}"/>
              </a:ext>
            </a:extLst>
          </p:cNvPr>
          <p:cNvSpPr>
            <a:spLocks noGrp="1"/>
          </p:cNvSpPr>
          <p:nvPr>
            <p:ph type="sldNum" sz="quarter" idx="4"/>
          </p:nvPr>
        </p:nvSpPr>
        <p:spPr/>
        <p:txBody>
          <a:bodyPr/>
          <a:lstStyle/>
          <a:p>
            <a:fld id="{28B83BC3-069B-46AF-A4E6-C99928E1A4FA}" type="slidenum">
              <a:rPr lang="en-US" smtClean="0"/>
              <a:pPr/>
              <a:t>390</a:t>
            </a:fld>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4" name="Date Placeholder 3">
            <a:extLst>
              <a:ext uri="{FF2B5EF4-FFF2-40B4-BE49-F238E27FC236}">
                <a16:creationId xmlns:a16="http://schemas.microsoft.com/office/drawing/2014/main" id="{19A4E34E-427C-418C-9B4E-714A70DE38F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C8DE522-05AB-49EC-8642-E0700F8FD50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E448437-C20D-4321-9C45-A39DE9D49FC5}"/>
              </a:ext>
            </a:extLst>
          </p:cNvPr>
          <p:cNvSpPr>
            <a:spLocks noGrp="1"/>
          </p:cNvSpPr>
          <p:nvPr>
            <p:ph type="sldNum" sz="quarter" idx="4"/>
          </p:nvPr>
        </p:nvSpPr>
        <p:spPr/>
        <p:txBody>
          <a:bodyPr/>
          <a:lstStyle/>
          <a:p>
            <a:fld id="{28B83BC3-069B-46AF-A4E6-C99928E1A4FA}" type="slidenum">
              <a:rPr lang="en-US" smtClean="0"/>
              <a:pPr/>
              <a:t>391</a:t>
            </a:fld>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0A663B71-F3B8-4D72-80F0-A8D2C054D7E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CC5287E-AB58-47C5-B9FB-74F2EA70762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0273B20-CDA2-4047-A3EF-850324800FE3}"/>
              </a:ext>
            </a:extLst>
          </p:cNvPr>
          <p:cNvSpPr>
            <a:spLocks noGrp="1"/>
          </p:cNvSpPr>
          <p:nvPr>
            <p:ph type="sldNum" sz="quarter" idx="4"/>
          </p:nvPr>
        </p:nvSpPr>
        <p:spPr/>
        <p:txBody>
          <a:bodyPr/>
          <a:lstStyle/>
          <a:p>
            <a:fld id="{28B83BC3-069B-46AF-A4E6-C99928E1A4FA}" type="slidenum">
              <a:rPr lang="en-US" smtClean="0"/>
              <a:pPr/>
              <a:t>392</a:t>
            </a:fld>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4" name="Date Placeholder 3">
            <a:extLst>
              <a:ext uri="{FF2B5EF4-FFF2-40B4-BE49-F238E27FC236}">
                <a16:creationId xmlns:a16="http://schemas.microsoft.com/office/drawing/2014/main" id="{BA62C277-61FF-44FF-955A-C92E7539C78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4267168-FED1-4A1C-9FEE-A7A85643EEF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99A9D0D-4496-461E-91A0-149A4DDC1300}"/>
              </a:ext>
            </a:extLst>
          </p:cNvPr>
          <p:cNvSpPr>
            <a:spLocks noGrp="1"/>
          </p:cNvSpPr>
          <p:nvPr>
            <p:ph type="sldNum" sz="quarter" idx="4"/>
          </p:nvPr>
        </p:nvSpPr>
        <p:spPr/>
        <p:txBody>
          <a:bodyPr/>
          <a:lstStyle/>
          <a:p>
            <a:fld id="{28B83BC3-069B-46AF-A4E6-C99928E1A4FA}" type="slidenum">
              <a:rPr lang="en-US" smtClean="0"/>
              <a:pPr/>
              <a:t>393</a:t>
            </a:fld>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4" name="Date Placeholder 3">
            <a:extLst>
              <a:ext uri="{FF2B5EF4-FFF2-40B4-BE49-F238E27FC236}">
                <a16:creationId xmlns:a16="http://schemas.microsoft.com/office/drawing/2014/main" id="{3E08610F-2AD6-4EC2-A197-34F54046440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BDD6893-D8FB-4BAD-935E-229354A6869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FDD78D9-955E-4628-89D9-25CEE77FA325}"/>
              </a:ext>
            </a:extLst>
          </p:cNvPr>
          <p:cNvSpPr>
            <a:spLocks noGrp="1"/>
          </p:cNvSpPr>
          <p:nvPr>
            <p:ph type="sldNum" sz="quarter" idx="4"/>
          </p:nvPr>
        </p:nvSpPr>
        <p:spPr/>
        <p:txBody>
          <a:bodyPr/>
          <a:lstStyle/>
          <a:p>
            <a:fld id="{28B83BC3-069B-46AF-A4E6-C99928E1A4FA}" type="slidenum">
              <a:rPr lang="en-US" smtClean="0"/>
              <a:pPr/>
              <a:t>394</a:t>
            </a:fld>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4" name="Date Placeholder 3">
            <a:extLst>
              <a:ext uri="{FF2B5EF4-FFF2-40B4-BE49-F238E27FC236}">
                <a16:creationId xmlns:a16="http://schemas.microsoft.com/office/drawing/2014/main" id="{87E5C432-0537-4B35-A6D8-77A5D677969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3F35DD0-47BE-4532-BF26-113E810ADDD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1BA9806-3775-4A49-B105-691D14A2F0F0}"/>
              </a:ext>
            </a:extLst>
          </p:cNvPr>
          <p:cNvSpPr>
            <a:spLocks noGrp="1"/>
          </p:cNvSpPr>
          <p:nvPr>
            <p:ph type="sldNum" sz="quarter" idx="4"/>
          </p:nvPr>
        </p:nvSpPr>
        <p:spPr/>
        <p:txBody>
          <a:bodyPr/>
          <a:lstStyle/>
          <a:p>
            <a:fld id="{28B83BC3-069B-46AF-A4E6-C99928E1A4FA}" type="slidenum">
              <a:rPr lang="en-US" smtClean="0"/>
              <a:pPr/>
              <a:t>395</a:t>
            </a:fld>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
        <p:nvSpPr>
          <p:cNvPr id="4" name="Date Placeholder 3">
            <a:extLst>
              <a:ext uri="{FF2B5EF4-FFF2-40B4-BE49-F238E27FC236}">
                <a16:creationId xmlns:a16="http://schemas.microsoft.com/office/drawing/2014/main" id="{09D363FB-FBB5-4EA4-BCBA-D04D9DA8E213}"/>
              </a:ext>
            </a:extLst>
          </p:cNvPr>
          <p:cNvSpPr>
            <a:spLocks noGrp="1"/>
          </p:cNvSpPr>
          <p:nvPr>
            <p:ph type="dt" sz="half" idx="2"/>
          </p:nvPr>
        </p:nvSpPr>
        <p:spPr/>
        <p:txBody>
          <a:bodyPr/>
          <a:lstStyle/>
          <a:p>
            <a:r>
              <a:rPr lang="en-US"/>
              <a:t>Lean Six Sigma Training - MTB</a:t>
            </a:r>
            <a:endParaRPr lang="en-US" sz="1600" dirty="0"/>
          </a:p>
        </p:txBody>
      </p:sp>
      <p:sp>
        <p:nvSpPr>
          <p:cNvPr id="19" name="Footer Placeholder 18">
            <a:extLst>
              <a:ext uri="{FF2B5EF4-FFF2-40B4-BE49-F238E27FC236}">
                <a16:creationId xmlns:a16="http://schemas.microsoft.com/office/drawing/2014/main" id="{CE7F4E4E-1714-4EE7-B72F-65BE112C7F07}"/>
              </a:ext>
            </a:extLst>
          </p:cNvPr>
          <p:cNvSpPr>
            <a:spLocks noGrp="1"/>
          </p:cNvSpPr>
          <p:nvPr>
            <p:ph type="ftr" sz="quarter" idx="3"/>
          </p:nvPr>
        </p:nvSpPr>
        <p:spPr/>
        <p:txBody>
          <a:bodyPr/>
          <a:lstStyle/>
          <a:p>
            <a:r>
              <a:rPr lang="en-US"/>
              <a:t>© Grand Valley Sate University</a:t>
            </a:r>
            <a:endParaRPr lang="en-US" sz="1600" dirty="0"/>
          </a:p>
        </p:txBody>
      </p:sp>
      <p:sp>
        <p:nvSpPr>
          <p:cNvPr id="20" name="Slide Number Placeholder 19">
            <a:extLst>
              <a:ext uri="{FF2B5EF4-FFF2-40B4-BE49-F238E27FC236}">
                <a16:creationId xmlns:a16="http://schemas.microsoft.com/office/drawing/2014/main" id="{7BC10937-C473-4186-8676-029D04729E60}"/>
              </a:ext>
            </a:extLst>
          </p:cNvPr>
          <p:cNvSpPr>
            <a:spLocks noGrp="1"/>
          </p:cNvSpPr>
          <p:nvPr>
            <p:ph type="sldNum" sz="quarter" idx="4"/>
          </p:nvPr>
        </p:nvSpPr>
        <p:spPr/>
        <p:txBody>
          <a:bodyPr/>
          <a:lstStyle/>
          <a:p>
            <a:fld id="{28B83BC3-069B-46AF-A4E6-C99928E1A4FA}" type="slidenum">
              <a:rPr lang="en-US" smtClean="0"/>
              <a:pPr/>
              <a:t>396</a:t>
            </a:fld>
            <a:endParaRPr lang="en-US" dirty="0"/>
          </a:p>
        </p:txBody>
      </p:sp>
    </p:spTree>
    <p:custDataLst>
      <p:tags r:id="rId1"/>
    </p:custDataLst>
    <p:extLst>
      <p:ext uri="{BB962C8B-B14F-4D97-AF65-F5344CB8AC3E}">
        <p14:creationId xmlns:p14="http://schemas.microsoft.com/office/powerpoint/2010/main" val="61003018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622A2B2B-1541-4DC1-BA0D-FDE9A3B8626D}"/>
              </a:ext>
            </a:extLst>
          </p:cNvPr>
          <p:cNvSpPr>
            <a:spLocks noGrp="1"/>
          </p:cNvSpPr>
          <p:nvPr>
            <p:ph type="dt" sz="half" idx="2"/>
          </p:nvPr>
        </p:nvSpPr>
        <p:spPr/>
        <p:txBody>
          <a:bodyPr/>
          <a:lstStyle/>
          <a:p>
            <a:r>
              <a:rPr lang="en-US"/>
              <a:t>Lean Six Sigma Training - MTB</a:t>
            </a:r>
            <a:endParaRPr lang="en-US" sz="1600" dirty="0"/>
          </a:p>
        </p:txBody>
      </p:sp>
      <p:sp>
        <p:nvSpPr>
          <p:cNvPr id="20" name="Footer Placeholder 19">
            <a:extLst>
              <a:ext uri="{FF2B5EF4-FFF2-40B4-BE49-F238E27FC236}">
                <a16:creationId xmlns:a16="http://schemas.microsoft.com/office/drawing/2014/main" id="{6D306156-C3C3-45B9-A945-98D25784BE52}"/>
              </a:ext>
            </a:extLst>
          </p:cNvPr>
          <p:cNvSpPr>
            <a:spLocks noGrp="1"/>
          </p:cNvSpPr>
          <p:nvPr>
            <p:ph type="ftr" sz="quarter" idx="3"/>
          </p:nvPr>
        </p:nvSpPr>
        <p:spPr/>
        <p:txBody>
          <a:bodyPr/>
          <a:lstStyle/>
          <a:p>
            <a:r>
              <a:rPr lang="en-US"/>
              <a:t>© Grand Valley Sate University</a:t>
            </a:r>
            <a:endParaRPr lang="en-US" sz="1600" dirty="0"/>
          </a:p>
        </p:txBody>
      </p:sp>
      <p:sp>
        <p:nvSpPr>
          <p:cNvPr id="21" name="Slide Number Placeholder 20">
            <a:extLst>
              <a:ext uri="{FF2B5EF4-FFF2-40B4-BE49-F238E27FC236}">
                <a16:creationId xmlns:a16="http://schemas.microsoft.com/office/drawing/2014/main" id="{FA2C4B19-736A-43D4-A064-31BCD03FF092}"/>
              </a:ext>
            </a:extLst>
          </p:cNvPr>
          <p:cNvSpPr>
            <a:spLocks noGrp="1"/>
          </p:cNvSpPr>
          <p:nvPr>
            <p:ph type="sldNum" sz="quarter" idx="4"/>
          </p:nvPr>
        </p:nvSpPr>
        <p:spPr/>
        <p:txBody>
          <a:bodyPr/>
          <a:lstStyle/>
          <a:p>
            <a:fld id="{28B83BC3-069B-46AF-A4E6-C99928E1A4FA}" type="slidenum">
              <a:rPr lang="en-US" smtClean="0"/>
              <a:pPr/>
              <a:t>397</a:t>
            </a:fld>
            <a:endParaRPr lang="en-US" dirty="0"/>
          </a:p>
        </p:txBody>
      </p:sp>
    </p:spTree>
    <p:custDataLst>
      <p:tags r:id="rId1"/>
    </p:custDataLst>
    <p:extLst>
      <p:ext uri="{BB962C8B-B14F-4D97-AF65-F5344CB8AC3E}">
        <p14:creationId xmlns:p14="http://schemas.microsoft.com/office/powerpoint/2010/main" val="103620566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C807CD4E-EB8E-4DAE-B8C9-49DEBF92E8C7}"/>
              </a:ext>
            </a:extLst>
          </p:cNvPr>
          <p:cNvSpPr>
            <a:spLocks noGrp="1"/>
          </p:cNvSpPr>
          <p:nvPr>
            <p:ph type="dt" sz="half" idx="2"/>
          </p:nvPr>
        </p:nvSpPr>
        <p:spPr/>
        <p:txBody>
          <a:bodyPr/>
          <a:lstStyle/>
          <a:p>
            <a:r>
              <a:rPr lang="en-US"/>
              <a:t>Lean Six Sigma Training - MTB</a:t>
            </a:r>
            <a:endParaRPr lang="en-US" sz="1600" dirty="0"/>
          </a:p>
        </p:txBody>
      </p:sp>
      <p:sp>
        <p:nvSpPr>
          <p:cNvPr id="20" name="Footer Placeholder 19">
            <a:extLst>
              <a:ext uri="{FF2B5EF4-FFF2-40B4-BE49-F238E27FC236}">
                <a16:creationId xmlns:a16="http://schemas.microsoft.com/office/drawing/2014/main" id="{BBE44A2B-96B6-40BE-9861-8F6EF3D22AA6}"/>
              </a:ext>
            </a:extLst>
          </p:cNvPr>
          <p:cNvSpPr>
            <a:spLocks noGrp="1"/>
          </p:cNvSpPr>
          <p:nvPr>
            <p:ph type="ftr" sz="quarter" idx="3"/>
          </p:nvPr>
        </p:nvSpPr>
        <p:spPr/>
        <p:txBody>
          <a:bodyPr/>
          <a:lstStyle/>
          <a:p>
            <a:r>
              <a:rPr lang="en-US"/>
              <a:t>© Grand Valley Sate University</a:t>
            </a:r>
            <a:endParaRPr lang="en-US" sz="1600" dirty="0"/>
          </a:p>
        </p:txBody>
      </p:sp>
      <p:sp>
        <p:nvSpPr>
          <p:cNvPr id="21" name="Slide Number Placeholder 20">
            <a:extLst>
              <a:ext uri="{FF2B5EF4-FFF2-40B4-BE49-F238E27FC236}">
                <a16:creationId xmlns:a16="http://schemas.microsoft.com/office/drawing/2014/main" id="{2E1DEA37-6964-45E9-94B9-0E52AAAD26A0}"/>
              </a:ext>
            </a:extLst>
          </p:cNvPr>
          <p:cNvSpPr>
            <a:spLocks noGrp="1"/>
          </p:cNvSpPr>
          <p:nvPr>
            <p:ph type="sldNum" sz="quarter" idx="4"/>
          </p:nvPr>
        </p:nvSpPr>
        <p:spPr/>
        <p:txBody>
          <a:bodyPr/>
          <a:lstStyle/>
          <a:p>
            <a:fld id="{28B83BC3-069B-46AF-A4E6-C99928E1A4FA}" type="slidenum">
              <a:rPr lang="en-US" smtClean="0"/>
              <a:pPr/>
              <a:t>398</a:t>
            </a:fld>
            <a:endParaRPr lang="en-US" dirty="0"/>
          </a:p>
        </p:txBody>
      </p:sp>
    </p:spTree>
    <p:custDataLst>
      <p:tags r:id="rId1"/>
    </p:custDataLst>
    <p:extLst>
      <p:ext uri="{BB962C8B-B14F-4D97-AF65-F5344CB8AC3E}">
        <p14:creationId xmlns:p14="http://schemas.microsoft.com/office/powerpoint/2010/main" val="19181152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90785BF9-7961-4323-9C22-3CEE67D3D36C}"/>
              </a:ext>
            </a:extLst>
          </p:cNvPr>
          <p:cNvSpPr>
            <a:spLocks noGrp="1"/>
          </p:cNvSpPr>
          <p:nvPr>
            <p:ph type="dt" sz="half" idx="2"/>
          </p:nvPr>
        </p:nvSpPr>
        <p:spPr/>
        <p:txBody>
          <a:bodyPr/>
          <a:lstStyle/>
          <a:p>
            <a:r>
              <a:rPr lang="en-US"/>
              <a:t>Lean Six Sigma Training - MTB</a:t>
            </a:r>
            <a:endParaRPr lang="en-US" sz="1600" dirty="0"/>
          </a:p>
        </p:txBody>
      </p:sp>
      <p:sp>
        <p:nvSpPr>
          <p:cNvPr id="19" name="Footer Placeholder 18">
            <a:extLst>
              <a:ext uri="{FF2B5EF4-FFF2-40B4-BE49-F238E27FC236}">
                <a16:creationId xmlns:a16="http://schemas.microsoft.com/office/drawing/2014/main" id="{81093AB7-B451-47F4-8953-FE85E3875138}"/>
              </a:ext>
            </a:extLst>
          </p:cNvPr>
          <p:cNvSpPr>
            <a:spLocks noGrp="1"/>
          </p:cNvSpPr>
          <p:nvPr>
            <p:ph type="ftr" sz="quarter" idx="3"/>
          </p:nvPr>
        </p:nvSpPr>
        <p:spPr/>
        <p:txBody>
          <a:bodyPr/>
          <a:lstStyle/>
          <a:p>
            <a:r>
              <a:rPr lang="en-US"/>
              <a:t>© Grand Valley Sate University</a:t>
            </a:r>
            <a:endParaRPr lang="en-US" sz="1600" dirty="0"/>
          </a:p>
        </p:txBody>
      </p:sp>
      <p:sp>
        <p:nvSpPr>
          <p:cNvPr id="21" name="Slide Number Placeholder 20">
            <a:extLst>
              <a:ext uri="{FF2B5EF4-FFF2-40B4-BE49-F238E27FC236}">
                <a16:creationId xmlns:a16="http://schemas.microsoft.com/office/drawing/2014/main" id="{ACD08BC7-7BB7-45A1-AA7F-49B589175C51}"/>
              </a:ext>
            </a:extLst>
          </p:cNvPr>
          <p:cNvSpPr>
            <a:spLocks noGrp="1"/>
          </p:cNvSpPr>
          <p:nvPr>
            <p:ph type="sldNum" sz="quarter" idx="4"/>
          </p:nvPr>
        </p:nvSpPr>
        <p:spPr/>
        <p:txBody>
          <a:bodyPr/>
          <a:lstStyle/>
          <a:p>
            <a:fld id="{28B83BC3-069B-46AF-A4E6-C99928E1A4FA}" type="slidenum">
              <a:rPr lang="en-US" smtClean="0"/>
              <a:pPr/>
              <a:t>399</a:t>
            </a:fld>
            <a:endParaRPr lang="en-US" dirty="0"/>
          </a:p>
        </p:txBody>
      </p:sp>
    </p:spTree>
    <p:custDataLst>
      <p:tags r:id="rId1"/>
    </p:custDataLst>
    <p:extLst>
      <p:ext uri="{BB962C8B-B14F-4D97-AF65-F5344CB8AC3E}">
        <p14:creationId xmlns:p14="http://schemas.microsoft.com/office/powerpoint/2010/main" val="417426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3" name="Date Placeholder 2">
            <a:extLst>
              <a:ext uri="{FF2B5EF4-FFF2-40B4-BE49-F238E27FC236}">
                <a16:creationId xmlns:a16="http://schemas.microsoft.com/office/drawing/2014/main" id="{C66478EE-AAEC-4B8A-96FC-98777D42D541}"/>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4DBBF7A4-2DC4-42B4-A979-4BC9405F67EF}"/>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24B20C0F-AA2E-4725-8D3A-750E55D94D14}"/>
              </a:ext>
            </a:extLst>
          </p:cNvPr>
          <p:cNvSpPr>
            <a:spLocks noGrp="1"/>
          </p:cNvSpPr>
          <p:nvPr>
            <p:ph type="sldNum" sz="quarter" idx="4"/>
          </p:nvPr>
        </p:nvSpPr>
        <p:spPr/>
        <p:txBody>
          <a:bodyPr/>
          <a:lstStyle/>
          <a:p>
            <a:fld id="{28B83BC3-069B-46AF-A4E6-C99928E1A4FA}" type="slidenum">
              <a:rPr lang="en-US" smtClean="0"/>
              <a:pPr/>
              <a:t>4</a:t>
            </a:fld>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
        <p:nvSpPr>
          <p:cNvPr id="8" name="Date Placeholder 7">
            <a:extLst>
              <a:ext uri="{FF2B5EF4-FFF2-40B4-BE49-F238E27FC236}">
                <a16:creationId xmlns:a16="http://schemas.microsoft.com/office/drawing/2014/main" id="{44F243BF-173D-4F4C-B7FF-908A673605A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5EF397C-3656-4E6A-A38B-281AC3C40333}"/>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5EC9F439-72E5-49CF-9EAC-828280461BBF}"/>
              </a:ext>
            </a:extLst>
          </p:cNvPr>
          <p:cNvSpPr>
            <a:spLocks noGrp="1"/>
          </p:cNvSpPr>
          <p:nvPr>
            <p:ph type="sldNum" sz="quarter" idx="4"/>
          </p:nvPr>
        </p:nvSpPr>
        <p:spPr/>
        <p:txBody>
          <a:bodyPr/>
          <a:lstStyle/>
          <a:p>
            <a:fld id="{28B83BC3-069B-46AF-A4E6-C99928E1A4FA}" type="slidenum">
              <a:rPr lang="en-US" smtClean="0"/>
              <a:pPr/>
              <a:t>40</a:t>
            </a:fld>
            <a:endParaRPr lang="en-US" dirty="0"/>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4" name="Date Placeholder 3">
            <a:extLst>
              <a:ext uri="{FF2B5EF4-FFF2-40B4-BE49-F238E27FC236}">
                <a16:creationId xmlns:a16="http://schemas.microsoft.com/office/drawing/2014/main" id="{D3F94AB3-A216-4F4D-BA24-F3B59C8C763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87DF69F-19CA-4A09-A842-1C1DF31E706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A6F3E7E-B9C6-4CE7-A4E1-7C8F765506A8}"/>
              </a:ext>
            </a:extLst>
          </p:cNvPr>
          <p:cNvSpPr>
            <a:spLocks noGrp="1"/>
          </p:cNvSpPr>
          <p:nvPr>
            <p:ph type="sldNum" sz="quarter" idx="4"/>
          </p:nvPr>
        </p:nvSpPr>
        <p:spPr/>
        <p:txBody>
          <a:bodyPr/>
          <a:lstStyle/>
          <a:p>
            <a:fld id="{28B83BC3-069B-46AF-A4E6-C99928E1A4FA}" type="slidenum">
              <a:rPr lang="en-US" smtClean="0"/>
              <a:pPr/>
              <a:t>400</a:t>
            </a:fld>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4" name="Date Placeholder 3">
            <a:extLst>
              <a:ext uri="{FF2B5EF4-FFF2-40B4-BE49-F238E27FC236}">
                <a16:creationId xmlns:a16="http://schemas.microsoft.com/office/drawing/2014/main" id="{A4BA189D-2032-4E9D-84C7-FDF26B5FC71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900497B-07F6-43E3-AB3F-0092BA8418F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78092E5-1D46-4831-9526-3888CB62417C}"/>
              </a:ext>
            </a:extLst>
          </p:cNvPr>
          <p:cNvSpPr>
            <a:spLocks noGrp="1"/>
          </p:cNvSpPr>
          <p:nvPr>
            <p:ph type="sldNum" sz="quarter" idx="4"/>
          </p:nvPr>
        </p:nvSpPr>
        <p:spPr/>
        <p:txBody>
          <a:bodyPr/>
          <a:lstStyle/>
          <a:p>
            <a:fld id="{28B83BC3-069B-46AF-A4E6-C99928E1A4FA}" type="slidenum">
              <a:rPr lang="en-US" smtClean="0"/>
              <a:pPr/>
              <a:t>401</a:t>
            </a:fld>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3" name="Date Placeholder 2">
            <a:extLst>
              <a:ext uri="{FF2B5EF4-FFF2-40B4-BE49-F238E27FC236}">
                <a16:creationId xmlns:a16="http://schemas.microsoft.com/office/drawing/2014/main" id="{EC015B1B-3B9E-4B88-842B-81F91A89B570}"/>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413608AD-E72B-4467-BB94-F4664107351A}"/>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D8390AA-8A6E-46CE-B0C2-EE95FCE09896}"/>
              </a:ext>
            </a:extLst>
          </p:cNvPr>
          <p:cNvSpPr>
            <a:spLocks noGrp="1"/>
          </p:cNvSpPr>
          <p:nvPr>
            <p:ph type="sldNum" sz="quarter" idx="4"/>
          </p:nvPr>
        </p:nvSpPr>
        <p:spPr/>
        <p:txBody>
          <a:bodyPr/>
          <a:lstStyle/>
          <a:p>
            <a:fld id="{28B83BC3-069B-46AF-A4E6-C99928E1A4FA}" type="slidenum">
              <a:rPr lang="en-US" smtClean="0"/>
              <a:pPr/>
              <a:t>402</a:t>
            </a:fld>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4" name="Date Placeholder 3">
            <a:extLst>
              <a:ext uri="{FF2B5EF4-FFF2-40B4-BE49-F238E27FC236}">
                <a16:creationId xmlns:a16="http://schemas.microsoft.com/office/drawing/2014/main" id="{44E7E49B-11E9-4234-8A56-4C2382C5FB2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B87BCC4-2DEB-4D30-9B9B-8B5A150A411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EF5BB72-C35A-410B-9DFE-AE3D0BB5632F}"/>
              </a:ext>
            </a:extLst>
          </p:cNvPr>
          <p:cNvSpPr>
            <a:spLocks noGrp="1"/>
          </p:cNvSpPr>
          <p:nvPr>
            <p:ph type="sldNum" sz="quarter" idx="4"/>
          </p:nvPr>
        </p:nvSpPr>
        <p:spPr/>
        <p:txBody>
          <a:bodyPr/>
          <a:lstStyle/>
          <a:p>
            <a:fld id="{28B83BC3-069B-46AF-A4E6-C99928E1A4FA}" type="slidenum">
              <a:rPr lang="en-US" smtClean="0"/>
              <a:pPr/>
              <a:t>403</a:t>
            </a:fld>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
        <p:nvSpPr>
          <p:cNvPr id="3" name="Date Placeholder 2">
            <a:extLst>
              <a:ext uri="{FF2B5EF4-FFF2-40B4-BE49-F238E27FC236}">
                <a16:creationId xmlns:a16="http://schemas.microsoft.com/office/drawing/2014/main" id="{D02DC9F7-7CC1-46F5-B9E4-793D06EF039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9456F65-1361-4362-A659-ABCB12FE9F8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C66F537-B41B-4C5F-8BEC-86CC1B0F2D8A}"/>
              </a:ext>
            </a:extLst>
          </p:cNvPr>
          <p:cNvSpPr>
            <a:spLocks noGrp="1"/>
          </p:cNvSpPr>
          <p:nvPr>
            <p:ph type="sldNum" sz="quarter" idx="4"/>
          </p:nvPr>
        </p:nvSpPr>
        <p:spPr/>
        <p:txBody>
          <a:bodyPr/>
          <a:lstStyle/>
          <a:p>
            <a:fld id="{28B83BC3-069B-46AF-A4E6-C99928E1A4FA}" type="slidenum">
              <a:rPr lang="en-US" smtClean="0"/>
              <a:pPr/>
              <a:t>404</a:t>
            </a:fld>
            <a:endParaRPr lang="en-US" dirty="0"/>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4" name="Date Placeholder 3">
            <a:extLst>
              <a:ext uri="{FF2B5EF4-FFF2-40B4-BE49-F238E27FC236}">
                <a16:creationId xmlns:a16="http://schemas.microsoft.com/office/drawing/2014/main" id="{1AADECB6-A96F-4460-8902-5D827DB3046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2E0BC29-1643-4F34-9B2F-11DF83BE889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EFA0776-FEB3-4700-B5B8-4BA4B03AE29F}"/>
              </a:ext>
            </a:extLst>
          </p:cNvPr>
          <p:cNvSpPr>
            <a:spLocks noGrp="1"/>
          </p:cNvSpPr>
          <p:nvPr>
            <p:ph type="sldNum" sz="quarter" idx="4"/>
          </p:nvPr>
        </p:nvSpPr>
        <p:spPr/>
        <p:txBody>
          <a:bodyPr/>
          <a:lstStyle/>
          <a:p>
            <a:fld id="{28B83BC3-069B-46AF-A4E6-C99928E1A4FA}" type="slidenum">
              <a:rPr lang="en-US" smtClean="0"/>
              <a:pPr/>
              <a:t>405</a:t>
            </a:fld>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4" name="Date Placeholder 3">
            <a:extLst>
              <a:ext uri="{FF2B5EF4-FFF2-40B4-BE49-F238E27FC236}">
                <a16:creationId xmlns:a16="http://schemas.microsoft.com/office/drawing/2014/main" id="{E5A48230-C6B8-4611-9F0D-BB3486D630C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BB5ED82-9C86-4413-91F5-4128E0DDBCF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5169EDC-A28B-4815-8192-A691C12AFD1C}"/>
              </a:ext>
            </a:extLst>
          </p:cNvPr>
          <p:cNvSpPr>
            <a:spLocks noGrp="1"/>
          </p:cNvSpPr>
          <p:nvPr>
            <p:ph type="sldNum" sz="quarter" idx="4"/>
          </p:nvPr>
        </p:nvSpPr>
        <p:spPr/>
        <p:txBody>
          <a:bodyPr/>
          <a:lstStyle/>
          <a:p>
            <a:fld id="{28B83BC3-069B-46AF-A4E6-C99928E1A4FA}" type="slidenum">
              <a:rPr lang="en-US" smtClean="0"/>
              <a:pPr/>
              <a:t>406</a:t>
            </a:fld>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4" name="Date Placeholder 3">
            <a:extLst>
              <a:ext uri="{FF2B5EF4-FFF2-40B4-BE49-F238E27FC236}">
                <a16:creationId xmlns:a16="http://schemas.microsoft.com/office/drawing/2014/main" id="{8C9D0FCD-D463-4D24-A6FF-EBEB62D49E5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FDB32F1-6AF5-4A60-8C2D-FEE6D91BDDD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14E4574-D5FE-4AB8-B2C7-CC7E98ED6B3D}"/>
              </a:ext>
            </a:extLst>
          </p:cNvPr>
          <p:cNvSpPr>
            <a:spLocks noGrp="1"/>
          </p:cNvSpPr>
          <p:nvPr>
            <p:ph type="sldNum" sz="quarter" idx="4"/>
          </p:nvPr>
        </p:nvSpPr>
        <p:spPr/>
        <p:txBody>
          <a:bodyPr/>
          <a:lstStyle/>
          <a:p>
            <a:fld id="{28B83BC3-069B-46AF-A4E6-C99928E1A4FA}" type="slidenum">
              <a:rPr lang="en-US" smtClean="0"/>
              <a:pPr/>
              <a:t>407</a:t>
            </a:fld>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2692F661-DCFF-476D-9947-832FD28C1A98}"/>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1B21FAD3-D1BB-4909-8935-6FF81CED7BCD}"/>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234B3D86-AD90-40E5-9A44-8675504DC3E2}"/>
              </a:ext>
            </a:extLst>
          </p:cNvPr>
          <p:cNvSpPr>
            <a:spLocks noGrp="1"/>
          </p:cNvSpPr>
          <p:nvPr>
            <p:ph type="sldNum" sz="quarter" idx="4"/>
          </p:nvPr>
        </p:nvSpPr>
        <p:spPr/>
        <p:txBody>
          <a:bodyPr/>
          <a:lstStyle/>
          <a:p>
            <a:fld id="{28B83BC3-069B-46AF-A4E6-C99928E1A4FA}" type="slidenum">
              <a:rPr lang="en-US" smtClean="0"/>
              <a:pPr/>
              <a:t>408</a:t>
            </a:fld>
            <a:endParaRPr lang="en-US" dirty="0"/>
          </a:p>
        </p:txBody>
      </p:sp>
    </p:spTree>
    <p:custDataLst>
      <p:tags r:id="rId1"/>
    </p:custDataLst>
    <p:extLst>
      <p:ext uri="{BB962C8B-B14F-4D97-AF65-F5344CB8AC3E}">
        <p14:creationId xmlns:p14="http://schemas.microsoft.com/office/powerpoint/2010/main" val="145871377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2D524615-0BA0-499E-8B21-35B3B366E73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8D30842-925E-4DC7-A3B1-30D8297DD83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C878445-5923-4BCE-8660-A3614E759D02}"/>
              </a:ext>
            </a:extLst>
          </p:cNvPr>
          <p:cNvSpPr>
            <a:spLocks noGrp="1"/>
          </p:cNvSpPr>
          <p:nvPr>
            <p:ph type="sldNum" sz="quarter" idx="4"/>
          </p:nvPr>
        </p:nvSpPr>
        <p:spPr/>
        <p:txBody>
          <a:bodyPr/>
          <a:lstStyle/>
          <a:p>
            <a:fld id="{28B83BC3-069B-46AF-A4E6-C99928E1A4FA}" type="slidenum">
              <a:rPr lang="en-US" smtClean="0"/>
              <a:pPr/>
              <a:t>409</a:t>
            </a:fld>
            <a:endParaRPr lang="en-US" dirty="0"/>
          </a:p>
        </p:txBody>
      </p:sp>
    </p:spTree>
    <p:custDataLst>
      <p:tags r:id="rId1"/>
    </p:custDataLst>
    <p:extLst>
      <p:ext uri="{BB962C8B-B14F-4D97-AF65-F5344CB8AC3E}">
        <p14:creationId xmlns:p14="http://schemas.microsoft.com/office/powerpoint/2010/main" val="8909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4" name="Date Placeholder 3">
            <a:extLst>
              <a:ext uri="{FF2B5EF4-FFF2-40B4-BE49-F238E27FC236}">
                <a16:creationId xmlns:a16="http://schemas.microsoft.com/office/drawing/2014/main" id="{787CD6C8-A0EB-4D84-B997-906FD6DAF227}"/>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1949CEDC-8C81-4BCC-AA00-ED2AD3E5BDE0}"/>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8D22DF35-319E-4590-A968-F02BC39520C1}"/>
              </a:ext>
            </a:extLst>
          </p:cNvPr>
          <p:cNvSpPr>
            <a:spLocks noGrp="1"/>
          </p:cNvSpPr>
          <p:nvPr>
            <p:ph type="sldNum" sz="quarter" idx="4"/>
          </p:nvPr>
        </p:nvSpPr>
        <p:spPr/>
        <p:txBody>
          <a:bodyPr/>
          <a:lstStyle/>
          <a:p>
            <a:fld id="{28B83BC3-069B-46AF-A4E6-C99928E1A4FA}" type="slidenum">
              <a:rPr lang="en-US" smtClean="0"/>
              <a:pPr/>
              <a:t>41</a:t>
            </a:fld>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name="Equation" r:id="rId4" imgW="1841500" imgH="901700" progId="Equation.3">
                  <p:embed/>
                </p:oleObj>
              </mc:Choice>
              <mc:Fallback>
                <p:oleObj name="Equation" r:id="rId4" imgW="1841500" imgH="901700" progId="Equation.3">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
        <p:nvSpPr>
          <p:cNvPr id="4" name="Date Placeholder 3">
            <a:extLst>
              <a:ext uri="{FF2B5EF4-FFF2-40B4-BE49-F238E27FC236}">
                <a16:creationId xmlns:a16="http://schemas.microsoft.com/office/drawing/2014/main" id="{8ECB2B66-B2E6-4057-A8EE-2C76BBDFCF1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C1643AC-E3CD-44DE-8E79-91B08C6E9B5F}"/>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8105CE6-00F9-49E0-9ADF-32C4856EA209}"/>
              </a:ext>
            </a:extLst>
          </p:cNvPr>
          <p:cNvSpPr>
            <a:spLocks noGrp="1"/>
          </p:cNvSpPr>
          <p:nvPr>
            <p:ph type="sldNum" sz="quarter" idx="4"/>
          </p:nvPr>
        </p:nvSpPr>
        <p:spPr/>
        <p:txBody>
          <a:bodyPr/>
          <a:lstStyle/>
          <a:p>
            <a:fld id="{28B83BC3-069B-46AF-A4E6-C99928E1A4FA}" type="slidenum">
              <a:rPr lang="en-US" smtClean="0"/>
              <a:pPr/>
              <a:t>410</a:t>
            </a:fld>
            <a:endParaRPr lang="en-US" dirty="0"/>
          </a:p>
        </p:txBody>
      </p:sp>
    </p:spTree>
    <p:custDataLst>
      <p:tags r:id="rId1"/>
    </p:custDataLst>
    <p:extLst>
      <p:ext uri="{BB962C8B-B14F-4D97-AF65-F5344CB8AC3E}">
        <p14:creationId xmlns:p14="http://schemas.microsoft.com/office/powerpoint/2010/main" val="12055208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4" name="Date Placeholder 3">
            <a:extLst>
              <a:ext uri="{FF2B5EF4-FFF2-40B4-BE49-F238E27FC236}">
                <a16:creationId xmlns:a16="http://schemas.microsoft.com/office/drawing/2014/main" id="{4D249127-43CD-4970-B5FD-86DB549032C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07212F2-6E9C-4A79-96A9-779ECC91836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C49EDFF-FA84-41B3-BCEB-24F381EE8EF3}"/>
              </a:ext>
            </a:extLst>
          </p:cNvPr>
          <p:cNvSpPr>
            <a:spLocks noGrp="1"/>
          </p:cNvSpPr>
          <p:nvPr>
            <p:ph type="sldNum" sz="quarter" idx="4"/>
          </p:nvPr>
        </p:nvSpPr>
        <p:spPr/>
        <p:txBody>
          <a:bodyPr/>
          <a:lstStyle/>
          <a:p>
            <a:fld id="{28B83BC3-069B-46AF-A4E6-C99928E1A4FA}" type="slidenum">
              <a:rPr lang="en-US" smtClean="0"/>
              <a:pPr/>
              <a:t>411</a:t>
            </a:fld>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4" name="Date Placeholder 3">
            <a:extLst>
              <a:ext uri="{FF2B5EF4-FFF2-40B4-BE49-F238E27FC236}">
                <a16:creationId xmlns:a16="http://schemas.microsoft.com/office/drawing/2014/main" id="{5886F243-14BB-4C6C-9F09-8932263E420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8E05A02-9259-4D6F-BF85-59F2D2F4890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158AFE6-2F52-4D12-829F-D03E47C44699}"/>
              </a:ext>
            </a:extLst>
          </p:cNvPr>
          <p:cNvSpPr>
            <a:spLocks noGrp="1"/>
          </p:cNvSpPr>
          <p:nvPr>
            <p:ph type="sldNum" sz="quarter" idx="4"/>
          </p:nvPr>
        </p:nvSpPr>
        <p:spPr/>
        <p:txBody>
          <a:bodyPr/>
          <a:lstStyle/>
          <a:p>
            <a:fld id="{28B83BC3-069B-46AF-A4E6-C99928E1A4FA}" type="slidenum">
              <a:rPr lang="en-US" smtClean="0"/>
              <a:pPr/>
              <a:t>412</a:t>
            </a:fld>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
        <p:nvSpPr>
          <p:cNvPr id="3" name="Date Placeholder 2">
            <a:extLst>
              <a:ext uri="{FF2B5EF4-FFF2-40B4-BE49-F238E27FC236}">
                <a16:creationId xmlns:a16="http://schemas.microsoft.com/office/drawing/2014/main" id="{396BCC19-8A79-4D1F-B5CA-5328BB370A1F}"/>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2B630A4F-486F-4661-8610-CC5AF93AB1C3}"/>
              </a:ext>
            </a:extLst>
          </p:cNvPr>
          <p:cNvSpPr>
            <a:spLocks noGrp="1"/>
          </p:cNvSpPr>
          <p:nvPr>
            <p:ph type="ftr" sz="quarter" idx="3"/>
          </p:nvPr>
        </p:nvSpPr>
        <p:spPr/>
        <p:txBody>
          <a:bodyPr/>
          <a:lstStyle/>
          <a:p>
            <a:r>
              <a:rPr lang="en-US"/>
              <a:t>© Grand Valley Sate University</a:t>
            </a:r>
            <a:endParaRPr lang="en-US" sz="1600" dirty="0"/>
          </a:p>
        </p:txBody>
      </p:sp>
      <p:sp>
        <p:nvSpPr>
          <p:cNvPr id="15" name="Slide Number Placeholder 14">
            <a:extLst>
              <a:ext uri="{FF2B5EF4-FFF2-40B4-BE49-F238E27FC236}">
                <a16:creationId xmlns:a16="http://schemas.microsoft.com/office/drawing/2014/main" id="{8F757788-8C2A-4447-ACA1-6A18F07D7C1D}"/>
              </a:ext>
            </a:extLst>
          </p:cNvPr>
          <p:cNvSpPr>
            <a:spLocks noGrp="1"/>
          </p:cNvSpPr>
          <p:nvPr>
            <p:ph type="sldNum" sz="quarter" idx="4"/>
          </p:nvPr>
        </p:nvSpPr>
        <p:spPr/>
        <p:txBody>
          <a:bodyPr/>
          <a:lstStyle/>
          <a:p>
            <a:fld id="{28B83BC3-069B-46AF-A4E6-C99928E1A4FA}" type="slidenum">
              <a:rPr lang="en-US" smtClean="0"/>
              <a:pPr/>
              <a:t>413</a:t>
            </a:fld>
            <a:endParaRPr lang="en-US" dirty="0"/>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11" name="Picture 10"/>
          <p:cNvPicPr>
            <a:picLocks noChangeAspect="1"/>
          </p:cNvPicPr>
          <p:nvPr/>
        </p:nvPicPr>
        <p:blipFill>
          <a:blip r:embed="rId4"/>
          <a:stretch>
            <a:fillRect/>
          </a:stretch>
        </p:blipFill>
        <p:spPr>
          <a:xfrm>
            <a:off x="4648200" y="1447800"/>
            <a:ext cx="6400800" cy="3457743"/>
          </a:xfrm>
          <a:prstGeom prst="rect">
            <a:avLst/>
          </a:prstGeom>
        </p:spPr>
      </p:pic>
      <p:sp>
        <p:nvSpPr>
          <p:cNvPr id="12" name="Content Placeholder 2"/>
          <p:cNvSpPr>
            <a:spLocks noGrp="1"/>
          </p:cNvSpPr>
          <p:nvPr>
            <p:ph idx="1"/>
          </p:nvPr>
        </p:nvSpPr>
        <p:spPr>
          <a:xfrm>
            <a:off x="762000" y="12954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3" name="Date Placeholder 2">
            <a:extLst>
              <a:ext uri="{FF2B5EF4-FFF2-40B4-BE49-F238E27FC236}">
                <a16:creationId xmlns:a16="http://schemas.microsoft.com/office/drawing/2014/main" id="{671DB6BD-00FC-43F6-BB59-74736D8AC91E}"/>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6095E4C-9352-48B9-8AA7-C6D6943615A6}"/>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35A7E9FF-79AB-40B3-862A-AE5839C6A211}"/>
              </a:ext>
            </a:extLst>
          </p:cNvPr>
          <p:cNvSpPr>
            <a:spLocks noGrp="1"/>
          </p:cNvSpPr>
          <p:nvPr>
            <p:ph type="sldNum" sz="quarter" idx="4"/>
          </p:nvPr>
        </p:nvSpPr>
        <p:spPr/>
        <p:txBody>
          <a:bodyPr/>
          <a:lstStyle/>
          <a:p>
            <a:fld id="{28B83BC3-069B-46AF-A4E6-C99928E1A4FA}" type="slidenum">
              <a:rPr lang="en-US" smtClean="0"/>
              <a:pPr/>
              <a:t>414</a:t>
            </a:fld>
            <a:endParaRPr lang="en-US"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4" name="Date Placeholder 3">
            <a:extLst>
              <a:ext uri="{FF2B5EF4-FFF2-40B4-BE49-F238E27FC236}">
                <a16:creationId xmlns:a16="http://schemas.microsoft.com/office/drawing/2014/main" id="{3E15984B-7095-4EB7-BDCE-082FC656B2B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0909795-5399-4B21-80E8-B807485935F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136A0A0-2F39-4C8F-8BD7-D202BEB951BA}"/>
              </a:ext>
            </a:extLst>
          </p:cNvPr>
          <p:cNvSpPr>
            <a:spLocks noGrp="1"/>
          </p:cNvSpPr>
          <p:nvPr>
            <p:ph type="sldNum" sz="quarter" idx="4"/>
          </p:nvPr>
        </p:nvSpPr>
        <p:spPr/>
        <p:txBody>
          <a:bodyPr/>
          <a:lstStyle/>
          <a:p>
            <a:fld id="{28B83BC3-069B-46AF-A4E6-C99928E1A4FA}" type="slidenum">
              <a:rPr lang="en-US" smtClean="0"/>
              <a:pPr/>
              <a:t>415</a:t>
            </a:fld>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3" name="Date Placeholder 2">
            <a:extLst>
              <a:ext uri="{FF2B5EF4-FFF2-40B4-BE49-F238E27FC236}">
                <a16:creationId xmlns:a16="http://schemas.microsoft.com/office/drawing/2014/main" id="{A8B81860-4D4D-462F-83B8-D26CCC26267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44388DF-86B7-42AA-87E6-9C980F121DF9}"/>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1BE21F0A-8787-4070-99B4-92A1BED2E549}"/>
              </a:ext>
            </a:extLst>
          </p:cNvPr>
          <p:cNvSpPr>
            <a:spLocks noGrp="1"/>
          </p:cNvSpPr>
          <p:nvPr>
            <p:ph type="sldNum" sz="quarter" idx="4"/>
          </p:nvPr>
        </p:nvSpPr>
        <p:spPr/>
        <p:txBody>
          <a:bodyPr/>
          <a:lstStyle/>
          <a:p>
            <a:fld id="{28B83BC3-069B-46AF-A4E6-C99928E1A4FA}" type="slidenum">
              <a:rPr lang="en-US" smtClean="0"/>
              <a:pPr/>
              <a:t>416</a:t>
            </a:fld>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4" name="Date Placeholder 3">
            <a:extLst>
              <a:ext uri="{FF2B5EF4-FFF2-40B4-BE49-F238E27FC236}">
                <a16:creationId xmlns:a16="http://schemas.microsoft.com/office/drawing/2014/main" id="{366CBA2D-148C-4410-85DF-B9FC90CBDED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AA343C3-22EC-47D9-9F38-470EF5B1D9D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1C7DD2E-DA00-4ECA-B54A-FFF443B302E5}"/>
              </a:ext>
            </a:extLst>
          </p:cNvPr>
          <p:cNvSpPr>
            <a:spLocks noGrp="1"/>
          </p:cNvSpPr>
          <p:nvPr>
            <p:ph type="sldNum" sz="quarter" idx="4"/>
          </p:nvPr>
        </p:nvSpPr>
        <p:spPr/>
        <p:txBody>
          <a:bodyPr/>
          <a:lstStyle/>
          <a:p>
            <a:fld id="{28B83BC3-069B-46AF-A4E6-C99928E1A4FA}" type="slidenum">
              <a:rPr lang="en-US" smtClean="0"/>
              <a:pPr/>
              <a:t>417</a:t>
            </a:fld>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4" name="Date Placeholder 3">
            <a:extLst>
              <a:ext uri="{FF2B5EF4-FFF2-40B4-BE49-F238E27FC236}">
                <a16:creationId xmlns:a16="http://schemas.microsoft.com/office/drawing/2014/main" id="{580F1E83-8D7F-4A34-9D60-EC1F91E790E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B28BF2A-EB16-4D8C-B379-08B8F8D9EC0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5EF6555-4A95-4CCE-8015-678F1E83EE68}"/>
              </a:ext>
            </a:extLst>
          </p:cNvPr>
          <p:cNvSpPr>
            <a:spLocks noGrp="1"/>
          </p:cNvSpPr>
          <p:nvPr>
            <p:ph type="sldNum" sz="quarter" idx="4"/>
          </p:nvPr>
        </p:nvSpPr>
        <p:spPr/>
        <p:txBody>
          <a:bodyPr/>
          <a:lstStyle/>
          <a:p>
            <a:fld id="{28B83BC3-069B-46AF-A4E6-C99928E1A4FA}" type="slidenum">
              <a:rPr lang="en-US" smtClean="0"/>
              <a:pPr/>
              <a:t>418</a:t>
            </a:fld>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4" name="Date Placeholder 3">
            <a:extLst>
              <a:ext uri="{FF2B5EF4-FFF2-40B4-BE49-F238E27FC236}">
                <a16:creationId xmlns:a16="http://schemas.microsoft.com/office/drawing/2014/main" id="{ED14C4DD-B867-44FD-AFC7-080FDAF4E40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D17E32A-4E04-4B3A-82AF-0A972AAD5C7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D1F7C34-D03E-4BD5-8B7A-653D00743DF8}"/>
              </a:ext>
            </a:extLst>
          </p:cNvPr>
          <p:cNvSpPr>
            <a:spLocks noGrp="1"/>
          </p:cNvSpPr>
          <p:nvPr>
            <p:ph type="sldNum" sz="quarter" idx="4"/>
          </p:nvPr>
        </p:nvSpPr>
        <p:spPr/>
        <p:txBody>
          <a:bodyPr/>
          <a:lstStyle/>
          <a:p>
            <a:fld id="{28B83BC3-069B-46AF-A4E6-C99928E1A4FA}" type="slidenum">
              <a:rPr lang="en-US" smtClean="0"/>
              <a:pPr/>
              <a:t>419</a:t>
            </a:fld>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4" name="Date Placeholder 3">
            <a:extLst>
              <a:ext uri="{FF2B5EF4-FFF2-40B4-BE49-F238E27FC236}">
                <a16:creationId xmlns:a16="http://schemas.microsoft.com/office/drawing/2014/main" id="{CB1F569A-C2BF-4CB3-873E-3850851607B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D005265-2D35-40B7-864A-3892DC4B6059}"/>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1041B1D7-AD22-4259-A5D6-2650B54517FD}"/>
              </a:ext>
            </a:extLst>
          </p:cNvPr>
          <p:cNvSpPr>
            <a:spLocks noGrp="1"/>
          </p:cNvSpPr>
          <p:nvPr>
            <p:ph type="sldNum" sz="quarter" idx="4"/>
          </p:nvPr>
        </p:nvSpPr>
        <p:spPr/>
        <p:txBody>
          <a:bodyPr/>
          <a:lstStyle/>
          <a:p>
            <a:fld id="{28B83BC3-069B-46AF-A4E6-C99928E1A4FA}" type="slidenum">
              <a:rPr lang="en-US" smtClean="0"/>
              <a:pPr/>
              <a:t>42</a:t>
            </a:fld>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4" name="Date Placeholder 3">
            <a:extLst>
              <a:ext uri="{FF2B5EF4-FFF2-40B4-BE49-F238E27FC236}">
                <a16:creationId xmlns:a16="http://schemas.microsoft.com/office/drawing/2014/main" id="{00979E06-7EA3-4221-9373-0E106C5AD63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AD27FB3-6EB6-47C5-9A7F-BEA47E6974D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2DB8D9B-2453-487B-9005-C5D35178B990}"/>
              </a:ext>
            </a:extLst>
          </p:cNvPr>
          <p:cNvSpPr>
            <a:spLocks noGrp="1"/>
          </p:cNvSpPr>
          <p:nvPr>
            <p:ph type="sldNum" sz="quarter" idx="4"/>
          </p:nvPr>
        </p:nvSpPr>
        <p:spPr/>
        <p:txBody>
          <a:bodyPr/>
          <a:lstStyle/>
          <a:p>
            <a:fld id="{28B83BC3-069B-46AF-A4E6-C99928E1A4FA}" type="slidenum">
              <a:rPr lang="en-US" smtClean="0"/>
              <a:pPr/>
              <a:t>420</a:t>
            </a:fld>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name="Equation" r:id="rId4" imgW="533169" imgH="253890" progId="Equation.3">
                  <p:embed/>
                </p:oleObj>
              </mc:Choice>
              <mc:Fallback>
                <p:oleObj name="Equation" r:id="rId4" imgW="533169"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name="Equation" r:id="rId6" imgW="342751" imgH="253890" progId="Equation.3">
                  <p:embed/>
                </p:oleObj>
              </mc:Choice>
              <mc:Fallback>
                <p:oleObj name="Equation" r:id="rId6" imgW="342751" imgH="253890" progId="Equation.3">
                  <p:embed/>
                  <p:pic>
                    <p:nvPicPr>
                      <p:cNvPr id="880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name="Equation" r:id="rId8" imgW="774360" imgH="253800" progId="Equation.3">
                  <p:embed/>
                </p:oleObj>
              </mc:Choice>
              <mc:Fallback>
                <p:oleObj name="Equation" r:id="rId8" imgW="774360" imgH="253800" progId="Equation.3">
                  <p:embed/>
                  <p:pic>
                    <p:nvPicPr>
                      <p:cNvPr id="88068" name="Object 4"/>
                      <p:cNvPicPr>
                        <a:picLocks noChangeAspect="1" noChangeArrowheads="1"/>
                      </p:cNvPicPr>
                      <p:nvPr/>
                    </p:nvPicPr>
                    <p:blipFill>
                      <a:blip r:embed="rId9"/>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name="Equation" r:id="rId10" imgW="609336" imgH="253890" progId="Equation.3">
                  <p:embed/>
                </p:oleObj>
              </mc:Choice>
              <mc:Fallback>
                <p:oleObj name="Equation" r:id="rId10" imgW="609336" imgH="253890" progId="Equation.3">
                  <p:embed/>
                  <p:pic>
                    <p:nvPicPr>
                      <p:cNvPr id="88069"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name="Equation" r:id="rId12" imgW="3009900" imgH="254000" progId="Equation.3">
                  <p:embed/>
                </p:oleObj>
              </mc:Choice>
              <mc:Fallback>
                <p:oleObj name="Equation" r:id="rId12" imgW="3009900" imgH="254000" progId="Equation.3">
                  <p:embed/>
                  <p:pic>
                    <p:nvPicPr>
                      <p:cNvPr id="8807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4D38D002-CC4C-48B7-8AC0-0D033B424D23}"/>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BAF64916-1975-4C1B-BDB9-DE4985F08A15}"/>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68C2D0EE-B41C-4176-B7A1-3076964058CE}"/>
              </a:ext>
            </a:extLst>
          </p:cNvPr>
          <p:cNvSpPr>
            <a:spLocks noGrp="1"/>
          </p:cNvSpPr>
          <p:nvPr>
            <p:ph type="sldNum" sz="quarter" idx="4"/>
          </p:nvPr>
        </p:nvSpPr>
        <p:spPr/>
        <p:txBody>
          <a:bodyPr/>
          <a:lstStyle/>
          <a:p>
            <a:fld id="{28B83BC3-069B-46AF-A4E6-C99928E1A4FA}" type="slidenum">
              <a:rPr lang="en-US" smtClean="0"/>
              <a:pPr/>
              <a:t>421</a:t>
            </a:fld>
            <a:endParaRPr lang="en-US" dirty="0"/>
          </a:p>
        </p:txBody>
      </p:sp>
    </p:spTree>
    <p:custDataLst>
      <p:tags r:id="rId1"/>
    </p:custDataLst>
    <p:extLst>
      <p:ext uri="{BB962C8B-B14F-4D97-AF65-F5344CB8AC3E}">
        <p14:creationId xmlns:p14="http://schemas.microsoft.com/office/powerpoint/2010/main" val="17915908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name="Equation" r:id="rId4" imgW="2222500" imgH="254000" progId="Equation.3">
                  <p:embed/>
                </p:oleObj>
              </mc:Choice>
              <mc:Fallback>
                <p:oleObj name="Equation" r:id="rId4" imgW="2222500" imgH="254000" progId="Equation.3">
                  <p:embed/>
                  <p:pic>
                    <p:nvPicPr>
                      <p:cNvPr id="8909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name="Equation" r:id="rId6" imgW="2286000" imgH="254000" progId="Equation.3">
                  <p:embed/>
                </p:oleObj>
              </mc:Choice>
              <mc:Fallback>
                <p:oleObj name="Equation" r:id="rId6" imgW="2286000" imgH="254000" progId="Equation.3">
                  <p:embed/>
                  <p:pic>
                    <p:nvPicPr>
                      <p:cNvPr id="8909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name="Equation" r:id="rId8" imgW="1866090" imgH="253890" progId="Equation.3">
                  <p:embed/>
                </p:oleObj>
              </mc:Choice>
              <mc:Fallback>
                <p:oleObj name="Equation" r:id="rId8" imgW="1866090" imgH="253890" progId="Equation.3">
                  <p:embed/>
                  <p:pic>
                    <p:nvPicPr>
                      <p:cNvPr id="8909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0CAAE92C-F039-440F-85BD-83B13E422F0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37C953F-42CA-4A42-83FE-ABB57BA6EE2D}"/>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F0B83772-E38E-443E-9365-7B74EC7CEB79}"/>
              </a:ext>
            </a:extLst>
          </p:cNvPr>
          <p:cNvSpPr>
            <a:spLocks noGrp="1"/>
          </p:cNvSpPr>
          <p:nvPr>
            <p:ph type="sldNum" sz="quarter" idx="4"/>
          </p:nvPr>
        </p:nvSpPr>
        <p:spPr/>
        <p:txBody>
          <a:bodyPr/>
          <a:lstStyle/>
          <a:p>
            <a:fld id="{28B83BC3-069B-46AF-A4E6-C99928E1A4FA}" type="slidenum">
              <a:rPr lang="en-US" smtClean="0"/>
              <a:pPr/>
              <a:t>422</a:t>
            </a:fld>
            <a:endParaRPr lang="en-US" dirty="0"/>
          </a:p>
        </p:txBody>
      </p:sp>
    </p:spTree>
    <p:custDataLst>
      <p:tags r:id="rId1"/>
    </p:custDataLst>
    <p:extLst>
      <p:ext uri="{BB962C8B-B14F-4D97-AF65-F5344CB8AC3E}">
        <p14:creationId xmlns:p14="http://schemas.microsoft.com/office/powerpoint/2010/main" val="300052177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name="Equation" r:id="rId4" imgW="1498600" imgH="228600" progId="Equation.3">
                  <p:embed/>
                </p:oleObj>
              </mc:Choice>
              <mc:Fallback>
                <p:oleObj name="Equation" r:id="rId4" imgW="1498600" imgH="228600" progId="Equation.3">
                  <p:embed/>
                  <p:pic>
                    <p:nvPicPr>
                      <p:cNvPr id="9216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name="Equation" r:id="rId6" imgW="2082800" imgH="241300" progId="Equation.3">
                  <p:embed/>
                </p:oleObj>
              </mc:Choice>
              <mc:Fallback>
                <p:oleObj name="Equation" r:id="rId6" imgW="2082800" imgH="241300" progId="Equation.3">
                  <p:embed/>
                  <p:pic>
                    <p:nvPicPr>
                      <p:cNvPr id="9216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name="Equation" r:id="rId8" imgW="2235200" imgH="241300" progId="Equation.3">
                  <p:embed/>
                </p:oleObj>
              </mc:Choice>
              <mc:Fallback>
                <p:oleObj name="Equation" r:id="rId8" imgW="2235200" imgH="241300" progId="Equation.3">
                  <p:embed/>
                  <p:pic>
                    <p:nvPicPr>
                      <p:cNvPr id="92165"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name="Equation" r:id="rId10" imgW="1562100" imgH="241300" progId="Equation.3">
                  <p:embed/>
                </p:oleObj>
              </mc:Choice>
              <mc:Fallback>
                <p:oleObj name="Equation" r:id="rId10" imgW="1562100" imgH="241300" progId="Equation.3">
                  <p:embed/>
                  <p:pic>
                    <p:nvPicPr>
                      <p:cNvPr id="92166"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name="Equation" r:id="rId12" imgW="2286000" imgH="254000" progId="Equation.3">
                  <p:embed/>
                </p:oleObj>
              </mc:Choice>
              <mc:Fallback>
                <p:oleObj name="Equation" r:id="rId12" imgW="2286000" imgH="254000" progId="Equation.3">
                  <p:embed/>
                  <p:pic>
                    <p:nvPicPr>
                      <p:cNvPr id="92167"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
        <p:nvSpPr>
          <p:cNvPr id="4" name="Date Placeholder 3">
            <a:extLst>
              <a:ext uri="{FF2B5EF4-FFF2-40B4-BE49-F238E27FC236}">
                <a16:creationId xmlns:a16="http://schemas.microsoft.com/office/drawing/2014/main" id="{4A9974B7-847D-429C-9387-5687E96B850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CC5E195-545B-431F-B3A8-CF674746173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EC49E0A-C21E-47D6-9676-12AFDF903369}"/>
              </a:ext>
            </a:extLst>
          </p:cNvPr>
          <p:cNvSpPr>
            <a:spLocks noGrp="1"/>
          </p:cNvSpPr>
          <p:nvPr>
            <p:ph type="sldNum" sz="quarter" idx="4"/>
          </p:nvPr>
        </p:nvSpPr>
        <p:spPr/>
        <p:txBody>
          <a:bodyPr/>
          <a:lstStyle/>
          <a:p>
            <a:fld id="{28B83BC3-069B-46AF-A4E6-C99928E1A4FA}" type="slidenum">
              <a:rPr lang="en-US" smtClean="0"/>
              <a:pPr/>
              <a:t>423</a:t>
            </a:fld>
            <a:endParaRPr lang="en-US" dirty="0"/>
          </a:p>
        </p:txBody>
      </p:sp>
    </p:spTree>
    <p:custDataLst>
      <p:tags r:id="rId1"/>
    </p:custDataLst>
    <p:extLst>
      <p:ext uri="{BB962C8B-B14F-4D97-AF65-F5344CB8AC3E}">
        <p14:creationId xmlns:p14="http://schemas.microsoft.com/office/powerpoint/2010/main" val="310146790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name="Equation" r:id="rId4" imgW="2603160" imgH="431640" progId="Equation.3">
                  <p:embed/>
                </p:oleObj>
              </mc:Choice>
              <mc:Fallback>
                <p:oleObj name="Equation" r:id="rId4" imgW="2603160" imgH="431640" progId="Equation.3">
                  <p:embed/>
                  <p:pic>
                    <p:nvPicPr>
                      <p:cNvPr id="5" name="Object 4"/>
                      <p:cNvPicPr>
                        <a:picLocks noChangeAspect="1" noChangeArrowheads="1"/>
                      </p:cNvPicPr>
                      <p:nvPr/>
                    </p:nvPicPr>
                    <p:blipFill>
                      <a:blip r:embed="rId5"/>
                      <a:srcRect/>
                      <a:stretch>
                        <a:fillRect/>
                      </a:stretch>
                    </p:blipFill>
                    <p:spPr bwMode="auto">
                      <a:xfrm>
                        <a:off x="2643631" y="2261348"/>
                        <a:ext cx="5433569" cy="886968"/>
                      </a:xfrm>
                      <a:prstGeom prst="rect">
                        <a:avLst/>
                      </a:prstGeom>
                      <a:noFill/>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name="Equation" r:id="rId6" imgW="2743200" imgH="304800" progId="Equation.3">
                  <p:embed/>
                </p:oleObj>
              </mc:Choice>
              <mc:Fallback>
                <p:oleObj name="Equation" r:id="rId6" imgW="2743200" imgH="304800"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Date Placeholder 3">
            <a:extLst>
              <a:ext uri="{FF2B5EF4-FFF2-40B4-BE49-F238E27FC236}">
                <a16:creationId xmlns:a16="http://schemas.microsoft.com/office/drawing/2014/main" id="{E1604E18-D361-428F-8CF9-7165104A9067}"/>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5B276B7B-B660-4F61-8CFA-B0A866582DF1}"/>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2C1AA360-0AE0-45BE-9179-F466A7E505B5}"/>
              </a:ext>
            </a:extLst>
          </p:cNvPr>
          <p:cNvSpPr>
            <a:spLocks noGrp="1"/>
          </p:cNvSpPr>
          <p:nvPr>
            <p:ph type="sldNum" sz="quarter" idx="4"/>
          </p:nvPr>
        </p:nvSpPr>
        <p:spPr/>
        <p:txBody>
          <a:bodyPr/>
          <a:lstStyle/>
          <a:p>
            <a:fld id="{28B83BC3-069B-46AF-A4E6-C99928E1A4FA}" type="slidenum">
              <a:rPr lang="en-US" smtClean="0"/>
              <a:pPr/>
              <a:t>424</a:t>
            </a:fld>
            <a:endParaRPr lang="en-US" dirty="0"/>
          </a:p>
        </p:txBody>
      </p:sp>
    </p:spTree>
    <p:custDataLst>
      <p:tags r:id="rId1"/>
    </p:custDataLst>
    <p:extLst>
      <p:ext uri="{BB962C8B-B14F-4D97-AF65-F5344CB8AC3E}">
        <p14:creationId xmlns:p14="http://schemas.microsoft.com/office/powerpoint/2010/main" val="378090967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3" name="Date Placeholder 2">
            <a:extLst>
              <a:ext uri="{FF2B5EF4-FFF2-40B4-BE49-F238E27FC236}">
                <a16:creationId xmlns:a16="http://schemas.microsoft.com/office/drawing/2014/main" id="{D91F9665-7BE2-41DA-A802-3AB0DF72BC5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B998ED2E-4CA9-4319-B2E6-3652F284582D}"/>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1A0E6153-C119-4D39-8A8D-23D633493EC9}"/>
              </a:ext>
            </a:extLst>
          </p:cNvPr>
          <p:cNvSpPr>
            <a:spLocks noGrp="1"/>
          </p:cNvSpPr>
          <p:nvPr>
            <p:ph type="sldNum" sz="quarter" idx="4"/>
          </p:nvPr>
        </p:nvSpPr>
        <p:spPr/>
        <p:txBody>
          <a:bodyPr/>
          <a:lstStyle/>
          <a:p>
            <a:fld id="{28B83BC3-069B-46AF-A4E6-C99928E1A4FA}" type="slidenum">
              <a:rPr lang="en-US" smtClean="0"/>
              <a:pPr/>
              <a:t>425</a:t>
            </a:fld>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3" name="Date Placeholder 2">
            <a:extLst>
              <a:ext uri="{FF2B5EF4-FFF2-40B4-BE49-F238E27FC236}">
                <a16:creationId xmlns:a16="http://schemas.microsoft.com/office/drawing/2014/main" id="{D2507526-EA38-4E81-A215-62AFFBE28FA0}"/>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551BB78-0C54-4964-85EE-F03326AB586E}"/>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2862BECC-E55D-43F7-9898-CFB134B47979}"/>
              </a:ext>
            </a:extLst>
          </p:cNvPr>
          <p:cNvSpPr>
            <a:spLocks noGrp="1"/>
          </p:cNvSpPr>
          <p:nvPr>
            <p:ph type="sldNum" sz="quarter" idx="4"/>
          </p:nvPr>
        </p:nvSpPr>
        <p:spPr/>
        <p:txBody>
          <a:bodyPr/>
          <a:lstStyle/>
          <a:p>
            <a:fld id="{28B83BC3-069B-46AF-A4E6-C99928E1A4FA}" type="slidenum">
              <a:rPr lang="en-US" smtClean="0"/>
              <a:pPr/>
              <a:t>426</a:t>
            </a:fld>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4" name="Date Placeholder 3">
            <a:extLst>
              <a:ext uri="{FF2B5EF4-FFF2-40B4-BE49-F238E27FC236}">
                <a16:creationId xmlns:a16="http://schemas.microsoft.com/office/drawing/2014/main" id="{BC5A277F-9D6B-4CE2-B8E1-FF6AE735FF0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4C2FE84-B457-4558-A836-19E24060E050}"/>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9CD8DAEE-858F-42F3-95DE-D276552CA7B8}"/>
              </a:ext>
            </a:extLst>
          </p:cNvPr>
          <p:cNvSpPr>
            <a:spLocks noGrp="1"/>
          </p:cNvSpPr>
          <p:nvPr>
            <p:ph type="sldNum" sz="quarter" idx="4"/>
          </p:nvPr>
        </p:nvSpPr>
        <p:spPr/>
        <p:txBody>
          <a:bodyPr/>
          <a:lstStyle/>
          <a:p>
            <a:fld id="{28B83BC3-069B-46AF-A4E6-C99928E1A4FA}" type="slidenum">
              <a:rPr lang="en-US" smtClean="0"/>
              <a:pPr/>
              <a:t>427</a:t>
            </a:fld>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3" name="Date Placeholder 2">
            <a:extLst>
              <a:ext uri="{FF2B5EF4-FFF2-40B4-BE49-F238E27FC236}">
                <a16:creationId xmlns:a16="http://schemas.microsoft.com/office/drawing/2014/main" id="{56ACC21B-996E-4193-85EF-20B6107D2D8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B320647F-0DC3-46AB-BB09-1717005B9B0A}"/>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477D1A28-456E-4D33-B6E0-487393452FCE}"/>
              </a:ext>
            </a:extLst>
          </p:cNvPr>
          <p:cNvSpPr>
            <a:spLocks noGrp="1"/>
          </p:cNvSpPr>
          <p:nvPr>
            <p:ph type="sldNum" sz="quarter" idx="4"/>
          </p:nvPr>
        </p:nvSpPr>
        <p:spPr/>
        <p:txBody>
          <a:bodyPr/>
          <a:lstStyle/>
          <a:p>
            <a:fld id="{28B83BC3-069B-46AF-A4E6-C99928E1A4FA}" type="slidenum">
              <a:rPr lang="en-US" smtClean="0"/>
              <a:pPr/>
              <a:t>428</a:t>
            </a:fld>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2" name="Date Placeholder 1">
            <a:extLst>
              <a:ext uri="{FF2B5EF4-FFF2-40B4-BE49-F238E27FC236}">
                <a16:creationId xmlns:a16="http://schemas.microsoft.com/office/drawing/2014/main" id="{8C878A59-A5F5-4953-9C93-8EA9D3DC8D5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64C3AB7-4BB4-4D7F-8C34-2D0817F4D2A0}"/>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F7559456-9BBA-4894-9939-17A79E1B81EA}"/>
              </a:ext>
            </a:extLst>
          </p:cNvPr>
          <p:cNvSpPr>
            <a:spLocks noGrp="1"/>
          </p:cNvSpPr>
          <p:nvPr>
            <p:ph type="sldNum" sz="quarter" idx="4"/>
          </p:nvPr>
        </p:nvSpPr>
        <p:spPr/>
        <p:txBody>
          <a:bodyPr/>
          <a:lstStyle/>
          <a:p>
            <a:fld id="{28B83BC3-069B-46AF-A4E6-C99928E1A4FA}" type="slidenum">
              <a:rPr lang="en-US" smtClean="0"/>
              <a:pPr/>
              <a:t>429</a:t>
            </a:fld>
            <a:endParaRPr lang="en-US" dirty="0"/>
          </a:p>
        </p:txBody>
      </p:sp>
    </p:spTree>
    <p:custDataLst>
      <p:tags r:id="rId1"/>
    </p:custDataLst>
    <p:extLst>
      <p:ext uri="{BB962C8B-B14F-4D97-AF65-F5344CB8AC3E}">
        <p14:creationId xmlns:p14="http://schemas.microsoft.com/office/powerpoint/2010/main" val="378230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9" name="Date Placeholder 8">
            <a:extLst>
              <a:ext uri="{FF2B5EF4-FFF2-40B4-BE49-F238E27FC236}">
                <a16:creationId xmlns:a16="http://schemas.microsoft.com/office/drawing/2014/main" id="{C9C8D884-4E0C-44B8-8430-01A33FC02C81}"/>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35A5B23E-A945-4ED5-9C96-8234CF97F8DC}"/>
              </a:ext>
            </a:extLst>
          </p:cNvPr>
          <p:cNvSpPr>
            <a:spLocks noGrp="1"/>
          </p:cNvSpPr>
          <p:nvPr>
            <p:ph type="ftr" sz="quarter" idx="3"/>
          </p:nvPr>
        </p:nvSpPr>
        <p:spPr/>
        <p:txBody>
          <a:bodyPr/>
          <a:lstStyle/>
          <a:p>
            <a:r>
              <a:rPr lang="en-US"/>
              <a:t>© Grand Valley Sate University</a:t>
            </a:r>
            <a:endParaRPr lang="en-US" sz="1600" dirty="0"/>
          </a:p>
        </p:txBody>
      </p:sp>
      <p:sp>
        <p:nvSpPr>
          <p:cNvPr id="13" name="Slide Number Placeholder 12">
            <a:extLst>
              <a:ext uri="{FF2B5EF4-FFF2-40B4-BE49-F238E27FC236}">
                <a16:creationId xmlns:a16="http://schemas.microsoft.com/office/drawing/2014/main" id="{1FBBA2E3-B7AC-46D7-8402-A181DA759F5C}"/>
              </a:ext>
            </a:extLst>
          </p:cNvPr>
          <p:cNvSpPr>
            <a:spLocks noGrp="1"/>
          </p:cNvSpPr>
          <p:nvPr>
            <p:ph type="sldNum" sz="quarter" idx="4"/>
          </p:nvPr>
        </p:nvSpPr>
        <p:spPr/>
        <p:txBody>
          <a:bodyPr/>
          <a:lstStyle/>
          <a:p>
            <a:fld id="{28B83BC3-069B-46AF-A4E6-C99928E1A4FA}" type="slidenum">
              <a:rPr lang="en-US" smtClean="0"/>
              <a:pPr/>
              <a:t>43</a:t>
            </a:fld>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 </a:t>
            </a:r>
          </a:p>
        </p:txBody>
      </p:sp>
      <p:sp>
        <p:nvSpPr>
          <p:cNvPr id="3" name="Content Placeholder 2"/>
          <p:cNvSpPr>
            <a:spLocks noGrp="1"/>
          </p:cNvSpPr>
          <p:nvPr>
            <p:ph idx="1"/>
          </p:nvPr>
        </p:nvSpPr>
        <p:spPr/>
        <p:txBody>
          <a:bodyPr>
            <a:normAutofit fontScale="85000" lnSpcReduction="20000"/>
          </a:bodyPr>
          <a:lstStyle/>
          <a:p>
            <a:r>
              <a:rPr lang="en-US" dirty="0"/>
              <a:t>Data File: “Variable MSA” tab in “Sample Data.</a:t>
            </a:r>
            <a:r>
              <a:rPr lang="en-US"/>
              <a:t>xlsx”</a:t>
            </a:r>
            <a:endParaRPr lang="en-US" dirty="0"/>
          </a:p>
          <a:p>
            <a:r>
              <a:rPr lang="en-US" sz="2600" dirty="0"/>
              <a:t>Step 1: Initiate the MSA study</a:t>
            </a:r>
          </a:p>
          <a:p>
            <a:pPr marL="1234440" lvl="2" indent="-457200">
              <a:buFont typeface="+mj-lt"/>
              <a:buAutoNum type="arabicParenR"/>
            </a:pPr>
            <a:r>
              <a:rPr lang="en-US" dirty="0"/>
              <a:t>Click on Stat → Quality Tools → Gage Study → Create Gage R&amp;R Study Worksheet.</a:t>
            </a:r>
          </a:p>
          <a:p>
            <a:pPr marL="1234440" lvl="2" indent="-457200">
              <a:buFont typeface="+mj-lt"/>
              <a:buAutoNum type="arabicParenR"/>
            </a:pPr>
            <a:r>
              <a:rPr lang="en-US" dirty="0"/>
              <a:t>A new window named “Create Gage R&amp;R Study Worksheet” pops up.</a:t>
            </a:r>
          </a:p>
          <a:p>
            <a:pPr marL="1234440" lvl="2" indent="-457200">
              <a:buFont typeface="+mj-lt"/>
              <a:buAutoNum type="arabicParenR"/>
            </a:pPr>
            <a:r>
              <a:rPr lang="en-US" dirty="0"/>
              <a:t>Select 10 as the “Number of Parts.”</a:t>
            </a:r>
          </a:p>
          <a:p>
            <a:pPr marL="1234440" lvl="2" indent="-457200">
              <a:buFont typeface="+mj-lt"/>
              <a:buAutoNum type="arabicParenR"/>
            </a:pPr>
            <a:r>
              <a:rPr lang="en-US" dirty="0"/>
              <a:t>Select 3 as the “Number of Operators.”</a:t>
            </a:r>
          </a:p>
          <a:p>
            <a:pPr marL="1234440" lvl="2" indent="-457200">
              <a:buFont typeface="+mj-lt"/>
              <a:buAutoNum type="arabicParenR"/>
            </a:pPr>
            <a:r>
              <a:rPr lang="en-US" dirty="0"/>
              <a:t>Select 3 as the “Number of Replicates.”</a:t>
            </a:r>
          </a:p>
          <a:p>
            <a:pPr marL="1234440" lvl="2" indent="-457200">
              <a:buFont typeface="+mj-lt"/>
              <a:buAutoNum type="arabicParenR"/>
            </a:pPr>
            <a:r>
              <a:rPr lang="en-US" dirty="0"/>
              <a:t>Enter the part name (e.g., Part 01, Part 02, Part 03, …).</a:t>
            </a:r>
          </a:p>
          <a:p>
            <a:pPr marL="1234440" lvl="2" indent="-457200">
              <a:buFont typeface="+mj-lt"/>
              <a:buAutoNum type="arabicParenR"/>
            </a:pPr>
            <a:r>
              <a:rPr lang="en-US" dirty="0"/>
              <a:t>Enter the operator name (e.g., Operator A, Operator B, Operator C).</a:t>
            </a:r>
          </a:p>
          <a:p>
            <a:pPr marL="1234440" lvl="2" indent="-457200">
              <a:buFont typeface="+mj-lt"/>
              <a:buAutoNum type="arabicParenR"/>
            </a:pPr>
            <a:r>
              <a:rPr lang="en-US" dirty="0"/>
              <a:t>Click on the “Options” button and another window named “Create Gage R&amp;R Study Worksheet – Options” pops up.</a:t>
            </a:r>
          </a:p>
          <a:p>
            <a:pPr marL="1234440" lvl="2" indent="-457200">
              <a:buFont typeface="+mj-lt"/>
              <a:buAutoNum type="arabicParenR"/>
            </a:pPr>
            <a:r>
              <a:rPr lang="en-US" dirty="0"/>
              <a:t>Select the radio button “Do not randomize.”</a:t>
            </a:r>
          </a:p>
          <a:p>
            <a:pPr marL="1234440" lvl="2" indent="-457200">
              <a:buFont typeface="+mj-lt"/>
              <a:buAutoNum type="arabicParenR"/>
            </a:pPr>
            <a:r>
              <a:rPr lang="en-US" dirty="0"/>
              <a:t>Click “OK” in the window “Create Gage R&amp;R Study Worksheet – Options.”</a:t>
            </a:r>
          </a:p>
          <a:p>
            <a:pPr marL="1234440" lvl="2" indent="-457200">
              <a:buFont typeface="+mj-lt"/>
              <a:buAutoNum type="arabicParenR"/>
            </a:pPr>
            <a:r>
              <a:rPr lang="en-US" dirty="0"/>
              <a:t>Click “OK’ in the window “Create Gage R&amp;R Study Worksheet.”</a:t>
            </a:r>
          </a:p>
          <a:p>
            <a:pPr marL="1234440" lvl="2" indent="-457200">
              <a:buFont typeface="+mj-lt"/>
              <a:buAutoNum type="arabicParenR"/>
            </a:pPr>
            <a:r>
              <a:rPr lang="en-US" dirty="0"/>
              <a:t>A new data table is generated.</a:t>
            </a:r>
          </a:p>
          <a:p>
            <a:endParaRPr lang="en-US" dirty="0"/>
          </a:p>
        </p:txBody>
      </p:sp>
      <p:sp>
        <p:nvSpPr>
          <p:cNvPr id="4" name="Date Placeholder 3">
            <a:extLst>
              <a:ext uri="{FF2B5EF4-FFF2-40B4-BE49-F238E27FC236}">
                <a16:creationId xmlns:a16="http://schemas.microsoft.com/office/drawing/2014/main" id="{A21A4D06-76A8-4C06-9538-4687E0596D8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3E771D0-C6B6-4E5B-8031-D9DCC61E70A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E099E52-FF0F-410D-8DEC-6754D3E0663D}"/>
              </a:ext>
            </a:extLst>
          </p:cNvPr>
          <p:cNvSpPr>
            <a:spLocks noGrp="1"/>
          </p:cNvSpPr>
          <p:nvPr>
            <p:ph type="sldNum" sz="quarter" idx="4"/>
          </p:nvPr>
        </p:nvSpPr>
        <p:spPr/>
        <p:txBody>
          <a:bodyPr/>
          <a:lstStyle/>
          <a:p>
            <a:fld id="{28B83BC3-069B-46AF-A4E6-C99928E1A4FA}" type="slidenum">
              <a:rPr lang="en-US" smtClean="0"/>
              <a:pPr/>
              <a:t>430</a:t>
            </a:fld>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 </a:t>
            </a:r>
          </a:p>
        </p:txBody>
      </p:sp>
      <p:pic>
        <p:nvPicPr>
          <p:cNvPr id="3" name="Picture 2"/>
          <p:cNvPicPr>
            <a:picLocks noChangeAspect="1"/>
          </p:cNvPicPr>
          <p:nvPr/>
        </p:nvPicPr>
        <p:blipFill>
          <a:blip r:embed="rId4"/>
          <a:stretch>
            <a:fillRect/>
          </a:stretch>
        </p:blipFill>
        <p:spPr>
          <a:xfrm>
            <a:off x="132903" y="1600200"/>
            <a:ext cx="6067958" cy="4114800"/>
          </a:xfrm>
          <a:prstGeom prst="rect">
            <a:avLst/>
          </a:prstGeom>
        </p:spPr>
      </p:pic>
      <p:pic>
        <p:nvPicPr>
          <p:cNvPr id="4" name="Picture 3"/>
          <p:cNvPicPr>
            <a:picLocks noChangeAspect="1"/>
          </p:cNvPicPr>
          <p:nvPr/>
        </p:nvPicPr>
        <p:blipFill>
          <a:blip r:embed="rId5"/>
          <a:stretch>
            <a:fillRect/>
          </a:stretch>
        </p:blipFill>
        <p:spPr>
          <a:xfrm>
            <a:off x="6252427" y="2269523"/>
            <a:ext cx="4950171" cy="2951063"/>
          </a:xfrm>
          <a:prstGeom prst="rect">
            <a:avLst/>
          </a:prstGeom>
        </p:spPr>
      </p:pic>
      <p:sp>
        <p:nvSpPr>
          <p:cNvPr id="11" name="Right Arrow 12"/>
          <p:cNvSpPr/>
          <p:nvPr/>
        </p:nvSpPr>
        <p:spPr>
          <a:xfrm>
            <a:off x="6021864" y="3592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045C76EC-799B-40A5-A56F-89A5F035EEE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66A6A68-F410-4656-9D94-1BCEA6E1C887}"/>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3733AE1D-A7C2-4BF3-9CE3-5ECDFA8AC5F7}"/>
              </a:ext>
            </a:extLst>
          </p:cNvPr>
          <p:cNvSpPr>
            <a:spLocks noGrp="1"/>
          </p:cNvSpPr>
          <p:nvPr>
            <p:ph type="sldNum" sz="quarter" idx="4"/>
          </p:nvPr>
        </p:nvSpPr>
        <p:spPr/>
        <p:txBody>
          <a:bodyPr/>
          <a:lstStyle/>
          <a:p>
            <a:fld id="{28B83BC3-069B-46AF-A4E6-C99928E1A4FA}" type="slidenum">
              <a:rPr lang="en-US" smtClean="0"/>
              <a:pPr/>
              <a:t>431</a:t>
            </a:fld>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7" name="Content Placeholder 2"/>
          <p:cNvSpPr>
            <a:spLocks noGrp="1"/>
          </p:cNvSpPr>
          <p:nvPr>
            <p:ph idx="1"/>
          </p:nvPr>
        </p:nvSpPr>
        <p:spPr>
          <a:xfrm>
            <a:off x="609600" y="1143000"/>
            <a:ext cx="5562600" cy="5486400"/>
          </a:xfrm>
        </p:spPr>
        <p:txBody>
          <a:bodyPr>
            <a:normAutofit fontScale="92500" lnSpcReduction="10000"/>
          </a:bodyPr>
          <a:lstStyle/>
          <a:p>
            <a:r>
              <a:rPr lang="en-US" dirty="0"/>
              <a:t>Step 2: Data collection</a:t>
            </a:r>
          </a:p>
          <a:p>
            <a:pPr lvl="1"/>
            <a:r>
              <a:rPr lang="en-US" dirty="0"/>
              <a:t>In the newly-generated data table, Minitab has provided the data layout where we can add our actual measurement data when it’s collected.</a:t>
            </a:r>
          </a:p>
          <a:p>
            <a:pPr lvl="1"/>
            <a:endParaRPr lang="en-US" dirty="0"/>
          </a:p>
          <a:p>
            <a:pPr lvl="1"/>
            <a:r>
              <a:rPr lang="en-US" dirty="0"/>
              <a:t>When you actually conduct a variable MSA in your work environment it would be necessary to set up your study just as we have in the previous steps and then you could collect your measurement data properly.</a:t>
            </a:r>
          </a:p>
          <a:p>
            <a:pPr lvl="1"/>
            <a:endParaRPr lang="en-US" dirty="0"/>
          </a:p>
          <a:p>
            <a:pPr lvl="1"/>
            <a:r>
              <a:rPr lang="en-US" dirty="0"/>
              <a:t>However, for our purposes today, we have provided you with an MSA that is setup and data collected. We will use our “Variable MSA” tab in “Sample Data.xlsx,” for the next steps.</a:t>
            </a:r>
          </a:p>
          <a:p>
            <a:pPr lvl="1"/>
            <a:endParaRPr lang="en-US" dirty="0"/>
          </a:p>
          <a:p>
            <a:endParaRPr lang="en-US" dirty="0"/>
          </a:p>
        </p:txBody>
      </p:sp>
      <p:pic>
        <p:nvPicPr>
          <p:cNvPr id="3" name="Picture 2"/>
          <p:cNvPicPr>
            <a:picLocks noChangeAspect="1"/>
          </p:cNvPicPr>
          <p:nvPr/>
        </p:nvPicPr>
        <p:blipFill>
          <a:blip r:embed="rId4"/>
          <a:stretch>
            <a:fillRect/>
          </a:stretch>
        </p:blipFill>
        <p:spPr>
          <a:xfrm>
            <a:off x="6400800" y="1295400"/>
            <a:ext cx="3752381" cy="2914286"/>
          </a:xfrm>
          <a:prstGeom prst="rect">
            <a:avLst/>
          </a:prstGeom>
        </p:spPr>
      </p:pic>
      <p:sp>
        <p:nvSpPr>
          <p:cNvPr id="5" name="Speech Bubble: Rectangle with Corners Rounded 4"/>
          <p:cNvSpPr/>
          <p:nvPr/>
        </p:nvSpPr>
        <p:spPr>
          <a:xfrm>
            <a:off x="6629401" y="4419600"/>
            <a:ext cx="3505199" cy="1962514"/>
          </a:xfrm>
          <a:prstGeom prst="wedgeRoundRectCallout">
            <a:avLst>
              <a:gd name="adj1" fmla="val 20539"/>
              <a:gd name="adj2" fmla="val -96404"/>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Your data collection plan is now setup for your variable MSA. In real life you would collect your measurement data adding it to this table.</a:t>
            </a:r>
          </a:p>
          <a:p>
            <a:endParaRPr lang="en-US" sz="1400" dirty="0">
              <a:solidFill>
                <a:schemeClr val="tx1"/>
              </a:solidFill>
            </a:endParaRPr>
          </a:p>
          <a:p>
            <a:r>
              <a:rPr lang="en-US" sz="1400" dirty="0">
                <a:solidFill>
                  <a:schemeClr val="tx1"/>
                </a:solidFill>
              </a:rPr>
              <a:t>For our purposes today, we have provided you with that data so that we can continue learning how to perform a variable MSA.</a:t>
            </a:r>
          </a:p>
        </p:txBody>
      </p:sp>
      <p:sp>
        <p:nvSpPr>
          <p:cNvPr id="4" name="Date Placeholder 3">
            <a:extLst>
              <a:ext uri="{FF2B5EF4-FFF2-40B4-BE49-F238E27FC236}">
                <a16:creationId xmlns:a16="http://schemas.microsoft.com/office/drawing/2014/main" id="{6B3B28C7-34C6-4E5D-8F9E-8E7A52D47C7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7DBEA28-0137-4B16-B441-F003B11D9880}"/>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116135CD-0466-466C-806B-B9F0B6C3D690}"/>
              </a:ext>
            </a:extLst>
          </p:cNvPr>
          <p:cNvSpPr>
            <a:spLocks noGrp="1"/>
          </p:cNvSpPr>
          <p:nvPr>
            <p:ph type="sldNum" sz="quarter" idx="4"/>
          </p:nvPr>
        </p:nvSpPr>
        <p:spPr/>
        <p:txBody>
          <a:bodyPr/>
          <a:lstStyle/>
          <a:p>
            <a:fld id="{28B83BC3-069B-46AF-A4E6-C99928E1A4FA}" type="slidenum">
              <a:rPr lang="en-US" smtClean="0"/>
              <a:pPr/>
              <a:t>432</a:t>
            </a:fld>
            <a:endParaRPr lang="en-US" dirty="0"/>
          </a:p>
        </p:txBody>
      </p:sp>
    </p:spTree>
    <p:custDataLst>
      <p:tags r:id="rId1"/>
    </p:custDataLst>
    <p:extLst>
      <p:ext uri="{BB962C8B-B14F-4D97-AF65-F5344CB8AC3E}">
        <p14:creationId xmlns:p14="http://schemas.microsoft.com/office/powerpoint/2010/main" val="410012913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3" name="Content Placeholder 2"/>
          <p:cNvSpPr>
            <a:spLocks noGrp="1"/>
          </p:cNvSpPr>
          <p:nvPr>
            <p:ph idx="1"/>
          </p:nvPr>
        </p:nvSpPr>
        <p:spPr/>
        <p:txBody>
          <a:bodyPr>
            <a:normAutofit/>
          </a:bodyPr>
          <a:lstStyle/>
          <a:p>
            <a:r>
              <a:rPr lang="en-US" dirty="0"/>
              <a:t>Step 4: Implement Gauge R&amp;R </a:t>
            </a:r>
            <a:r>
              <a:rPr lang="en-US" sz="1600" dirty="0"/>
              <a:t>(using our “Variable MSA” data in “Sample Data.xlsx)</a:t>
            </a:r>
            <a:endParaRPr lang="en-US" dirty="0"/>
          </a:p>
          <a:p>
            <a:pPr marL="1234440" lvl="2" indent="-457200">
              <a:buFont typeface="+mj-lt"/>
              <a:buAutoNum type="arabicParenR"/>
            </a:pPr>
            <a:r>
              <a:rPr lang="en-US" dirty="0"/>
              <a:t>Click Stat → Quality Tools → Gage Study → Gage R&amp;R Study (Crossed).</a:t>
            </a:r>
          </a:p>
          <a:p>
            <a:pPr marL="1234440" lvl="2" indent="-457200">
              <a:buFont typeface="+mj-lt"/>
              <a:buAutoNum type="arabicParenR"/>
            </a:pPr>
            <a:r>
              <a:rPr lang="en-US" dirty="0"/>
              <a:t>A new window named “Gage R&amp;R Study (Crossed)” appears.</a:t>
            </a:r>
          </a:p>
          <a:p>
            <a:pPr marL="1234440" lvl="2" indent="-457200">
              <a:buFont typeface="+mj-lt"/>
              <a:buAutoNum type="arabicParenR"/>
            </a:pPr>
            <a:r>
              <a:rPr lang="en-US" dirty="0"/>
              <a:t>Select “Part” as “Part numbers.”</a:t>
            </a:r>
          </a:p>
          <a:p>
            <a:pPr marL="1234440" lvl="2" indent="-457200">
              <a:buFont typeface="+mj-lt"/>
              <a:buAutoNum type="arabicParenR"/>
            </a:pPr>
            <a:r>
              <a:rPr lang="en-US" dirty="0"/>
              <a:t>Select “Operator” as “Operators.”</a:t>
            </a:r>
          </a:p>
          <a:p>
            <a:pPr marL="1234440" lvl="2" indent="-457200">
              <a:buFont typeface="+mj-lt"/>
              <a:buAutoNum type="arabicParenR"/>
            </a:pPr>
            <a:r>
              <a:rPr lang="en-US" dirty="0"/>
              <a:t>Select “Measurement” as “Measurement data.”</a:t>
            </a:r>
          </a:p>
          <a:p>
            <a:pPr marL="1234440" lvl="2" indent="-457200">
              <a:buFont typeface="+mj-lt"/>
              <a:buAutoNum type="arabicParenR"/>
            </a:pPr>
            <a:r>
              <a:rPr lang="en-US" dirty="0"/>
              <a:t>Click on the “Options” button and another new window named “Gage R&amp;R Study (Crossed) – ANOVA Options” pops up.</a:t>
            </a:r>
          </a:p>
          <a:p>
            <a:pPr marL="1234440" lvl="2" indent="-457200">
              <a:buFont typeface="+mj-lt"/>
              <a:buAutoNum type="arabicParenR"/>
            </a:pPr>
            <a:r>
              <a:rPr lang="en-US" dirty="0"/>
              <a:t>Enter 5.15 as the “Study variation (number of standard deviations)”.</a:t>
            </a:r>
          </a:p>
          <a:p>
            <a:pPr marL="1234440" lvl="2" indent="-457200">
              <a:buFont typeface="+mj-lt"/>
              <a:buAutoNum type="arabicParenR"/>
            </a:pPr>
            <a:r>
              <a:rPr lang="en-US" dirty="0"/>
              <a:t>Click “OK” in the window “Gage R&amp;R Study (Crossed) – ANOVA Options.”</a:t>
            </a:r>
          </a:p>
          <a:p>
            <a:pPr marL="1234440" lvl="2" indent="-457200">
              <a:buFont typeface="+mj-lt"/>
              <a:buAutoNum type="arabicParenR"/>
            </a:pPr>
            <a:r>
              <a:rPr lang="en-US" dirty="0"/>
              <a:t>Click “OK” in the window “Gage R&amp;R Study (Crossed).”</a:t>
            </a:r>
          </a:p>
          <a:p>
            <a:pPr marL="1234440" lvl="2" indent="-457200">
              <a:buFont typeface="+mj-lt"/>
              <a:buAutoNum type="arabicParenR"/>
            </a:pPr>
            <a:r>
              <a:rPr lang="en-US" dirty="0"/>
              <a:t>The MSA analysis results appear in the new window and the session window.</a:t>
            </a:r>
          </a:p>
        </p:txBody>
      </p:sp>
      <p:sp>
        <p:nvSpPr>
          <p:cNvPr id="3" name="Date Placeholder 2">
            <a:extLst>
              <a:ext uri="{FF2B5EF4-FFF2-40B4-BE49-F238E27FC236}">
                <a16:creationId xmlns:a16="http://schemas.microsoft.com/office/drawing/2014/main" id="{5397B66B-9D34-4C8E-A2B2-3472F6BA8D0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298FEDEB-0A1D-49C1-A802-2BCA42DB6BA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D76A9322-0F35-484A-B3F8-440520BAD02F}"/>
              </a:ext>
            </a:extLst>
          </p:cNvPr>
          <p:cNvSpPr>
            <a:spLocks noGrp="1"/>
          </p:cNvSpPr>
          <p:nvPr>
            <p:ph type="sldNum" sz="quarter" idx="4"/>
          </p:nvPr>
        </p:nvSpPr>
        <p:spPr/>
        <p:txBody>
          <a:bodyPr/>
          <a:lstStyle/>
          <a:p>
            <a:fld id="{28B83BC3-069B-46AF-A4E6-C99928E1A4FA}" type="slidenum">
              <a:rPr lang="en-US" smtClean="0"/>
              <a:pPr/>
              <a:t>433</a:t>
            </a:fld>
            <a:endParaRPr lang="en-US" dirty="0"/>
          </a:p>
        </p:txBody>
      </p:sp>
    </p:spTree>
    <p:custDataLst>
      <p:tags r:id="rId1"/>
    </p:custDataLst>
    <p:extLst>
      <p:ext uri="{BB962C8B-B14F-4D97-AF65-F5344CB8AC3E}">
        <p14:creationId xmlns:p14="http://schemas.microsoft.com/office/powerpoint/2010/main" val="177632299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115778" y="2096881"/>
            <a:ext cx="6491110" cy="3429000"/>
          </a:xfrm>
          <a:prstGeom prst="rect">
            <a:avLst/>
          </a:prstGeom>
        </p:spPr>
      </p:pic>
      <p:pic>
        <p:nvPicPr>
          <p:cNvPr id="4" name="Picture 3"/>
          <p:cNvPicPr>
            <a:picLocks noChangeAspect="1"/>
          </p:cNvPicPr>
          <p:nvPr/>
        </p:nvPicPr>
        <p:blipFill>
          <a:blip r:embed="rId5"/>
          <a:stretch>
            <a:fillRect/>
          </a:stretch>
        </p:blipFill>
        <p:spPr>
          <a:xfrm>
            <a:off x="6682917" y="1600200"/>
            <a:ext cx="4442283" cy="4422362"/>
          </a:xfrm>
          <a:prstGeom prst="rect">
            <a:avLst/>
          </a:prstGeom>
        </p:spPr>
      </p:pic>
      <p:sp>
        <p:nvSpPr>
          <p:cNvPr id="14" name="Right Arrow 13"/>
          <p:cNvSpPr/>
          <p:nvPr/>
        </p:nvSpPr>
        <p:spPr>
          <a:xfrm>
            <a:off x="6442086" y="36589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B40F1BF1-9DB1-4C2E-915B-558190BA9B66}"/>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5C01287D-7F15-405A-A253-93EC435FDD1A}"/>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54330B68-3E62-4861-A7FD-4512EAFAF8C3}"/>
              </a:ext>
            </a:extLst>
          </p:cNvPr>
          <p:cNvSpPr>
            <a:spLocks noGrp="1"/>
          </p:cNvSpPr>
          <p:nvPr>
            <p:ph type="sldNum" sz="quarter" idx="4"/>
          </p:nvPr>
        </p:nvSpPr>
        <p:spPr/>
        <p:txBody>
          <a:bodyPr/>
          <a:lstStyle/>
          <a:p>
            <a:fld id="{28B83BC3-069B-46AF-A4E6-C99928E1A4FA}" type="slidenum">
              <a:rPr lang="en-US" smtClean="0"/>
              <a:pPr/>
              <a:t>434</a:t>
            </a:fld>
            <a:endParaRPr lang="en-US" dirty="0"/>
          </a:p>
        </p:txBody>
      </p:sp>
    </p:spTree>
    <p:custDataLst>
      <p:tags r:id="rId1"/>
    </p:custDataLst>
    <p:extLst>
      <p:ext uri="{BB962C8B-B14F-4D97-AF65-F5344CB8AC3E}">
        <p14:creationId xmlns:p14="http://schemas.microsoft.com/office/powerpoint/2010/main" val="336501141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13722699"/>
              </p:ext>
            </p:extLst>
          </p:nvPr>
        </p:nvGraphicFramePr>
        <p:xfrm>
          <a:off x="2032762" y="3163194"/>
          <a:ext cx="7313676" cy="3200400"/>
        </p:xfrm>
        <a:graphic>
          <a:graphicData uri="http://schemas.openxmlformats.org/drawingml/2006/table">
            <a:tbl>
              <a:tblPr firstRow="1" firstCol="1" bandRow="1"/>
              <a:tblGrid>
                <a:gridCol w="4179244">
                  <a:extLst>
                    <a:ext uri="{9D8B030D-6E8A-4147-A177-3AD203B41FA5}">
                      <a16:colId xmlns:a16="http://schemas.microsoft.com/office/drawing/2014/main" val="20000"/>
                    </a:ext>
                  </a:extLst>
                </a:gridCol>
                <a:gridCol w="3134432">
                  <a:extLst>
                    <a:ext uri="{9D8B030D-6E8A-4147-A177-3AD203B41FA5}">
                      <a16:colId xmlns:a16="http://schemas.microsoft.com/office/drawing/2014/main" val="20001"/>
                    </a:ext>
                  </a:extLst>
                </a:gridCol>
              </a:tblGrid>
              <a:tr h="640080">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Confidence Level</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Sigma Multiplier</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90%</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3.29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3.92</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marL="0" marR="0">
                        <a:lnSpc>
                          <a:spcPct val="115000"/>
                        </a:lnSpc>
                        <a:spcBef>
                          <a:spcPts val="0"/>
                        </a:spcBef>
                        <a:spcAft>
                          <a:spcPts val="0"/>
                        </a:spcAft>
                      </a:pPr>
                      <a:r>
                        <a:rPr lang="en-US" sz="2300">
                          <a:effectLst/>
                          <a:latin typeface="+mn-lt"/>
                          <a:ea typeface="Times New Roman" panose="02020603050405020304" pitchFamily="18" charset="0"/>
                          <a:cs typeface="Times New Roman" panose="02020603050405020304" pitchFamily="18" charset="0"/>
                        </a:rPr>
                        <a:t>99%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5.15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99.73%</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6</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Date Placeholder 3">
            <a:extLst>
              <a:ext uri="{FF2B5EF4-FFF2-40B4-BE49-F238E27FC236}">
                <a16:creationId xmlns:a16="http://schemas.microsoft.com/office/drawing/2014/main" id="{FA0673F0-6321-44D2-AE53-06F222A2271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A66A1CE-1D16-4808-A8F7-CAA75DDF6BD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53D234C-EFD0-4BDF-9DC1-B160A3C509C8}"/>
              </a:ext>
            </a:extLst>
          </p:cNvPr>
          <p:cNvSpPr>
            <a:spLocks noGrp="1"/>
          </p:cNvSpPr>
          <p:nvPr>
            <p:ph type="sldNum" sz="quarter" idx="4"/>
          </p:nvPr>
        </p:nvSpPr>
        <p:spPr/>
        <p:txBody>
          <a:bodyPr/>
          <a:lstStyle/>
          <a:p>
            <a:fld id="{28B83BC3-069B-46AF-A4E6-C99928E1A4FA}" type="slidenum">
              <a:rPr lang="en-US" smtClean="0"/>
              <a:pPr/>
              <a:t>435</a:t>
            </a:fld>
            <a:endParaRPr lang="en-US" dirty="0"/>
          </a:p>
        </p:txBody>
      </p:sp>
    </p:spTree>
    <p:custDataLst>
      <p:tags r:id="rId1"/>
    </p:custDataLst>
    <p:extLst>
      <p:ext uri="{BB962C8B-B14F-4D97-AF65-F5344CB8AC3E}">
        <p14:creationId xmlns:p14="http://schemas.microsoft.com/office/powerpoint/2010/main" val="29370817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ariable Gage MTB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43000"/>
            <a:ext cx="4267200" cy="5340912"/>
          </a:xfrm>
          <a:prstGeom prst="rect">
            <a:avLst/>
          </a:prstGeom>
        </p:spPr>
      </p:pic>
      <p:sp>
        <p:nvSpPr>
          <p:cNvPr id="2" name="Title 1"/>
          <p:cNvSpPr>
            <a:spLocks noGrp="1"/>
          </p:cNvSpPr>
          <p:nvPr>
            <p:ph type="title"/>
          </p:nvPr>
        </p:nvSpPr>
        <p:spPr/>
        <p:txBody>
          <a:bodyPr>
            <a:noAutofit/>
          </a:bodyPr>
          <a:lstStyle/>
          <a:p>
            <a:r>
              <a:rPr lang="en-US" dirty="0"/>
              <a:t>Use Minitab to Implement a Variable MSA</a:t>
            </a:r>
          </a:p>
        </p:txBody>
      </p:sp>
      <p:sp>
        <p:nvSpPr>
          <p:cNvPr id="12" name="Content Placeholder 2"/>
          <p:cNvSpPr>
            <a:spLocks noGrp="1"/>
          </p:cNvSpPr>
          <p:nvPr>
            <p:ph idx="1"/>
          </p:nvPr>
        </p:nvSpPr>
        <p:spPr>
          <a:xfrm>
            <a:off x="609600" y="1143000"/>
            <a:ext cx="5029200" cy="5486400"/>
          </a:xfrm>
        </p:spPr>
        <p:txBody>
          <a:bodyPr>
            <a:normAutofit/>
          </a:bodyPr>
          <a:lstStyle/>
          <a:p>
            <a:r>
              <a:rPr lang="en-US" dirty="0"/>
              <a:t>Step 5: Analyze the MSA results</a:t>
            </a:r>
          </a:p>
          <a:p>
            <a:pPr lvl="1"/>
            <a:endParaRPr lang="en-US" dirty="0">
              <a:solidFill>
                <a:srgbClr val="292929"/>
              </a:solidFill>
            </a:endParaRPr>
          </a:p>
          <a:p>
            <a:pPr lvl="1"/>
            <a:r>
              <a:rPr lang="en-US" dirty="0">
                <a:solidFill>
                  <a:srgbClr val="292929"/>
                </a:solidFill>
              </a:rPr>
              <a:t>The percentage of variation that R&amp;R contributes to the total variation is 27.86% and the precision level of this measurement system is at best “marginal” bordering on unacceptable.</a:t>
            </a:r>
          </a:p>
          <a:p>
            <a:pPr lvl="1"/>
            <a:r>
              <a:rPr lang="en-US" dirty="0">
                <a:solidFill>
                  <a:srgbClr val="292929"/>
                </a:solidFill>
              </a:rPr>
              <a:t>Actions should be required to calibrate the measurement system.</a:t>
            </a:r>
          </a:p>
          <a:p>
            <a:endParaRPr lang="en-US" dirty="0"/>
          </a:p>
          <a:p>
            <a:pPr>
              <a:buNone/>
            </a:pPr>
            <a:endParaRPr lang="en-US" dirty="0"/>
          </a:p>
        </p:txBody>
      </p:sp>
      <p:sp>
        <p:nvSpPr>
          <p:cNvPr id="3" name="Date Placeholder 2">
            <a:extLst>
              <a:ext uri="{FF2B5EF4-FFF2-40B4-BE49-F238E27FC236}">
                <a16:creationId xmlns:a16="http://schemas.microsoft.com/office/drawing/2014/main" id="{8026E1BD-80FA-40A2-9454-A109CC69B21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ED4029E-E6A8-43D4-8571-BFB33BE26B7E}"/>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24D71F1-F6D1-44EB-84D7-85AF165FDBAA}"/>
              </a:ext>
            </a:extLst>
          </p:cNvPr>
          <p:cNvSpPr>
            <a:spLocks noGrp="1"/>
          </p:cNvSpPr>
          <p:nvPr>
            <p:ph type="sldNum" sz="quarter" idx="4"/>
          </p:nvPr>
        </p:nvSpPr>
        <p:spPr/>
        <p:txBody>
          <a:bodyPr/>
          <a:lstStyle/>
          <a:p>
            <a:fld id="{28B83BC3-069B-46AF-A4E6-C99928E1A4FA}" type="slidenum">
              <a:rPr lang="en-US" smtClean="0"/>
              <a:pPr/>
              <a:t>436</a:t>
            </a:fld>
            <a:endParaRPr lang="en-US" dirty="0"/>
          </a:p>
        </p:txBody>
      </p:sp>
    </p:spTree>
    <p:custDataLst>
      <p:tags r:id="rId1"/>
    </p:custDataLst>
    <p:extLst>
      <p:ext uri="{BB962C8B-B14F-4D97-AF65-F5344CB8AC3E}">
        <p14:creationId xmlns:p14="http://schemas.microsoft.com/office/powerpoint/2010/main" val="93753391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2153725" y="1094182"/>
            <a:ext cx="7071750" cy="5535218"/>
          </a:xfrm>
          <a:prstGeom prst="rect">
            <a:avLst/>
          </a:prstGeom>
        </p:spPr>
      </p:pic>
      <p:sp>
        <p:nvSpPr>
          <p:cNvPr id="4" name="Date Placeholder 3">
            <a:extLst>
              <a:ext uri="{FF2B5EF4-FFF2-40B4-BE49-F238E27FC236}">
                <a16:creationId xmlns:a16="http://schemas.microsoft.com/office/drawing/2014/main" id="{4435ED1C-D6C4-44EF-9C3C-DDEEA605540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9571DD4-13A5-49A9-BF2E-B99473560CE3}"/>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52F972CE-D6E2-4334-B6EC-A1D586BABF60}"/>
              </a:ext>
            </a:extLst>
          </p:cNvPr>
          <p:cNvSpPr>
            <a:spLocks noGrp="1"/>
          </p:cNvSpPr>
          <p:nvPr>
            <p:ph type="sldNum" sz="quarter" idx="4"/>
          </p:nvPr>
        </p:nvSpPr>
        <p:spPr/>
        <p:txBody>
          <a:bodyPr/>
          <a:lstStyle/>
          <a:p>
            <a:fld id="{28B83BC3-069B-46AF-A4E6-C99928E1A4FA}" type="slidenum">
              <a:rPr lang="en-US" smtClean="0"/>
              <a:pPr/>
              <a:t>437</a:t>
            </a:fld>
            <a:endParaRPr lang="en-US" dirty="0"/>
          </a:p>
        </p:txBody>
      </p:sp>
    </p:spTree>
    <p:custDataLst>
      <p:tags r:id="rId1"/>
    </p:custDataLst>
    <p:extLst>
      <p:ext uri="{BB962C8B-B14F-4D97-AF65-F5344CB8AC3E}">
        <p14:creationId xmlns:p14="http://schemas.microsoft.com/office/powerpoint/2010/main" val="343381584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endParaRPr lang="en-US" dirty="0"/>
          </a:p>
          <a:p>
            <a:r>
              <a:rPr lang="en-US" dirty="0"/>
              <a:t>Steps in Minitab to run an attribute MSA</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FB8B6D1F-002D-4E6A-AA80-6AA29688D2D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1415A28-020A-4926-A59C-B9DBABD82E7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7D2DF84-4256-4CEE-AD1A-76587971FC59}"/>
              </a:ext>
            </a:extLst>
          </p:cNvPr>
          <p:cNvSpPr>
            <a:spLocks noGrp="1"/>
          </p:cNvSpPr>
          <p:nvPr>
            <p:ph type="sldNum" sz="quarter" idx="4"/>
          </p:nvPr>
        </p:nvSpPr>
        <p:spPr/>
        <p:txBody>
          <a:bodyPr/>
          <a:lstStyle/>
          <a:p>
            <a:fld id="{28B83BC3-069B-46AF-A4E6-C99928E1A4FA}" type="slidenum">
              <a:rPr lang="en-US" smtClean="0"/>
              <a:pPr/>
              <a:t>438</a:t>
            </a:fld>
            <a:endParaRPr lang="en-US" dirty="0"/>
          </a:p>
        </p:txBody>
      </p:sp>
    </p:spTree>
    <p:custDataLst>
      <p:tags r:id="rId1"/>
    </p:custDataLst>
    <p:extLst>
      <p:ext uri="{BB962C8B-B14F-4D97-AF65-F5344CB8AC3E}">
        <p14:creationId xmlns:p14="http://schemas.microsoft.com/office/powerpoint/2010/main" val="231784430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400" dirty="0"/>
              <a:t>Step 1: Reorganize the original data into four new columns (i.e., Appraiser, Assessed Result, Part, and Reference).</a:t>
            </a:r>
          </a:p>
          <a:p>
            <a:pPr marL="1234440" lvl="2" indent="-457200">
              <a:buFont typeface="+mj-lt"/>
              <a:buAutoNum type="arabicParenR"/>
            </a:pPr>
            <a:r>
              <a:rPr lang="en-US" dirty="0"/>
              <a:t>Click Data → Stack → Blocks of Columns.</a:t>
            </a:r>
          </a:p>
          <a:p>
            <a:pPr marL="1234440" lvl="2" indent="-457200">
              <a:buFont typeface="+mj-lt"/>
              <a:buAutoNum type="arabicParenR"/>
            </a:pPr>
            <a:r>
              <a:rPr lang="en-US" dirty="0"/>
              <a:t>A new window named “Stack Blocks of Columns” pops up.</a:t>
            </a:r>
          </a:p>
          <a:p>
            <a:pPr marL="1234440" lvl="2" indent="-457200">
              <a:buFont typeface="+mj-lt"/>
              <a:buAutoNum type="arabicParenR"/>
            </a:pPr>
            <a:r>
              <a:rPr lang="en-US" dirty="0"/>
              <a:t>Select “Appraiser A,” “Part,” and “Reference” as block one.</a:t>
            </a:r>
          </a:p>
          <a:p>
            <a:pPr marL="1234440" lvl="2" indent="-457200">
              <a:buFont typeface="+mj-lt"/>
              <a:buAutoNum type="arabicParenR"/>
            </a:pPr>
            <a:r>
              <a:rPr lang="en-US" dirty="0"/>
              <a:t>Select “Appraiser B,” “Part,” and “Reference” as block two.</a:t>
            </a:r>
          </a:p>
          <a:p>
            <a:pPr marL="1234440" lvl="2" indent="-457200">
              <a:buFont typeface="+mj-lt"/>
              <a:buAutoNum type="arabicParenR"/>
            </a:pPr>
            <a:r>
              <a:rPr lang="en-US" dirty="0"/>
              <a:t>Select “Appraiser C,” “Part,” and “Reference” as block three.</a:t>
            </a:r>
          </a:p>
          <a:p>
            <a:pPr marL="1234440" lvl="2" indent="-457200">
              <a:buFont typeface="+mj-lt"/>
              <a:buAutoNum type="arabicParenR"/>
            </a:pPr>
            <a:r>
              <a:rPr lang="en-US" dirty="0"/>
              <a:t>Select the radio button of “New worksheet” and name the sheet “Data.”</a:t>
            </a:r>
          </a:p>
          <a:p>
            <a:pPr marL="1234440" lvl="2" indent="-457200">
              <a:buFont typeface="+mj-lt"/>
              <a:buAutoNum type="arabicParenR"/>
            </a:pPr>
            <a:r>
              <a:rPr lang="en-US" dirty="0"/>
              <a:t>Check the box “Use variable names in subscript column.”</a:t>
            </a:r>
          </a:p>
          <a:p>
            <a:pPr marL="1234440" lvl="2" indent="-457200">
              <a:buFont typeface="+mj-lt"/>
              <a:buAutoNum type="arabicParenR"/>
            </a:pPr>
            <a:r>
              <a:rPr lang="en-US" dirty="0"/>
              <a:t>Click “OK.”</a:t>
            </a:r>
          </a:p>
          <a:p>
            <a:pPr marL="1234440" lvl="2" indent="-457200">
              <a:buFont typeface="+mj-lt"/>
              <a:buAutoNum type="arabicParenR"/>
            </a:pPr>
            <a:r>
              <a:rPr lang="en-US" dirty="0"/>
              <a:t>The stacked columns are created in the new worksheet named “Data.”</a:t>
            </a:r>
          </a:p>
          <a:p>
            <a:pPr marL="1234440" lvl="2" indent="-457200">
              <a:buFont typeface="+mj-lt"/>
              <a:buAutoNum type="arabicParenR"/>
            </a:pPr>
            <a:r>
              <a:rPr lang="en-US" dirty="0"/>
              <a:t>Name the four columns from left to right in worksheet “Data”: Appraiser, Assessed Result, Part, and Reference. </a:t>
            </a:r>
          </a:p>
          <a:p>
            <a:pPr lvl="1"/>
            <a:endParaRPr lang="en-US" dirty="0"/>
          </a:p>
        </p:txBody>
      </p:sp>
      <p:sp>
        <p:nvSpPr>
          <p:cNvPr id="4" name="Date Placeholder 3">
            <a:extLst>
              <a:ext uri="{FF2B5EF4-FFF2-40B4-BE49-F238E27FC236}">
                <a16:creationId xmlns:a16="http://schemas.microsoft.com/office/drawing/2014/main" id="{3CFDBF8C-6AEF-4FA8-8FE0-511C3B484EF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B6711EA-7C26-4F25-9A4B-0FC61C49771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296B8A1-ADB1-4900-ADC4-0EC57E3A51BE}"/>
              </a:ext>
            </a:extLst>
          </p:cNvPr>
          <p:cNvSpPr>
            <a:spLocks noGrp="1"/>
          </p:cNvSpPr>
          <p:nvPr>
            <p:ph type="sldNum" sz="quarter" idx="4"/>
          </p:nvPr>
        </p:nvSpPr>
        <p:spPr/>
        <p:txBody>
          <a:bodyPr/>
          <a:lstStyle/>
          <a:p>
            <a:fld id="{28B83BC3-069B-46AF-A4E6-C99928E1A4FA}" type="slidenum">
              <a:rPr lang="en-US" smtClean="0"/>
              <a:pPr/>
              <a:t>439</a:t>
            </a:fld>
            <a:endParaRPr lang="en-US" dirty="0"/>
          </a:p>
        </p:txBody>
      </p:sp>
    </p:spTree>
    <p:custDataLst>
      <p:tags r:id="rId1"/>
    </p:custDataLst>
    <p:extLst>
      <p:ext uri="{BB962C8B-B14F-4D97-AF65-F5344CB8AC3E}">
        <p14:creationId xmlns:p14="http://schemas.microsoft.com/office/powerpoint/2010/main" val="494718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4" name="Date Placeholder 3">
            <a:extLst>
              <a:ext uri="{FF2B5EF4-FFF2-40B4-BE49-F238E27FC236}">
                <a16:creationId xmlns:a16="http://schemas.microsoft.com/office/drawing/2014/main" id="{63ECC427-4231-436E-B59C-3C6D8350A0A1}"/>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D6ED0C3C-29B6-40D3-A736-171CAA33654B}"/>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1A91DE38-D55C-4440-A58D-A744656938EA}"/>
              </a:ext>
            </a:extLst>
          </p:cNvPr>
          <p:cNvSpPr>
            <a:spLocks noGrp="1"/>
          </p:cNvSpPr>
          <p:nvPr>
            <p:ph type="sldNum" sz="quarter" idx="4"/>
          </p:nvPr>
        </p:nvSpPr>
        <p:spPr/>
        <p:txBody>
          <a:bodyPr/>
          <a:lstStyle/>
          <a:p>
            <a:fld id="{28B83BC3-069B-46AF-A4E6-C99928E1A4FA}" type="slidenum">
              <a:rPr lang="en-US" smtClean="0"/>
              <a:pPr/>
              <a:t>44</a:t>
            </a:fld>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2908300" y="1139461"/>
            <a:ext cx="5562600" cy="5514853"/>
          </a:xfrm>
          <a:prstGeom prst="rect">
            <a:avLst/>
          </a:prstGeom>
        </p:spPr>
      </p:pic>
      <p:sp>
        <p:nvSpPr>
          <p:cNvPr id="4" name="Date Placeholder 3">
            <a:extLst>
              <a:ext uri="{FF2B5EF4-FFF2-40B4-BE49-F238E27FC236}">
                <a16:creationId xmlns:a16="http://schemas.microsoft.com/office/drawing/2014/main" id="{485806F3-3D1A-4C74-8D93-B18202044E6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26461B4-EC7F-4255-95E9-823BA7DCFADC}"/>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46887477-46FC-4CE1-A973-216EAA9734EF}"/>
              </a:ext>
            </a:extLst>
          </p:cNvPr>
          <p:cNvSpPr>
            <a:spLocks noGrp="1"/>
          </p:cNvSpPr>
          <p:nvPr>
            <p:ph type="sldNum" sz="quarter" idx="4"/>
          </p:nvPr>
        </p:nvSpPr>
        <p:spPr/>
        <p:txBody>
          <a:bodyPr/>
          <a:lstStyle/>
          <a:p>
            <a:fld id="{28B83BC3-069B-46AF-A4E6-C99928E1A4FA}" type="slidenum">
              <a:rPr lang="en-US" smtClean="0"/>
              <a:pPr/>
              <a:t>440</a:t>
            </a:fld>
            <a:endParaRPr lang="en-US" dirty="0"/>
          </a:p>
        </p:txBody>
      </p:sp>
    </p:spTree>
    <p:custDataLst>
      <p:tags r:id="rId1"/>
    </p:custDataLst>
    <p:extLst>
      <p:ext uri="{BB962C8B-B14F-4D97-AF65-F5344CB8AC3E}">
        <p14:creationId xmlns:p14="http://schemas.microsoft.com/office/powerpoint/2010/main" val="45541552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326066" y="1611630"/>
            <a:ext cx="4938485" cy="4391553"/>
          </a:xfrm>
          <a:prstGeom prst="rect">
            <a:avLst/>
          </a:prstGeom>
        </p:spPr>
      </p:pic>
      <p:pic>
        <p:nvPicPr>
          <p:cNvPr id="5" name="Picture 4"/>
          <p:cNvPicPr>
            <a:picLocks noChangeAspect="1"/>
          </p:cNvPicPr>
          <p:nvPr/>
        </p:nvPicPr>
        <p:blipFill>
          <a:blip r:embed="rId5"/>
          <a:stretch>
            <a:fillRect/>
          </a:stretch>
        </p:blipFill>
        <p:spPr>
          <a:xfrm>
            <a:off x="5388934" y="1616555"/>
            <a:ext cx="5649200" cy="4386628"/>
          </a:xfrm>
          <a:prstGeom prst="rect">
            <a:avLst/>
          </a:prstGeom>
        </p:spPr>
      </p:pic>
      <p:sp>
        <p:nvSpPr>
          <p:cNvPr id="12" name="Right Arrow 11"/>
          <p:cNvSpPr/>
          <p:nvPr/>
        </p:nvSpPr>
        <p:spPr>
          <a:xfrm>
            <a:off x="5204473" y="36637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39D1FE5F-DDC5-44A3-AC8B-8F31204AC252}"/>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C29D9BDF-341E-4349-99D5-7C0DC934A327}"/>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824CFD1F-5B42-490B-819A-E304D184E810}"/>
              </a:ext>
            </a:extLst>
          </p:cNvPr>
          <p:cNvSpPr>
            <a:spLocks noGrp="1"/>
          </p:cNvSpPr>
          <p:nvPr>
            <p:ph type="sldNum" sz="quarter" idx="4"/>
          </p:nvPr>
        </p:nvSpPr>
        <p:spPr/>
        <p:txBody>
          <a:bodyPr/>
          <a:lstStyle/>
          <a:p>
            <a:fld id="{28B83BC3-069B-46AF-A4E6-C99928E1A4FA}" type="slidenum">
              <a:rPr lang="en-US" smtClean="0"/>
              <a:pPr/>
              <a:t>441</a:t>
            </a:fld>
            <a:endParaRPr lang="en-US" dirty="0"/>
          </a:p>
        </p:txBody>
      </p:sp>
    </p:spTree>
    <p:custDataLst>
      <p:tags r:id="rId1"/>
    </p:custDataLst>
    <p:extLst>
      <p:ext uri="{BB962C8B-B14F-4D97-AF65-F5344CB8AC3E}">
        <p14:creationId xmlns:p14="http://schemas.microsoft.com/office/powerpoint/2010/main" val="26259796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fontScale="85000" lnSpcReduction="20000"/>
          </a:bodyPr>
          <a:lstStyle/>
          <a:p>
            <a:r>
              <a:rPr lang="en-US" dirty="0"/>
              <a:t>Step 2: Run MSA using Minitab</a:t>
            </a:r>
          </a:p>
          <a:p>
            <a:pPr marL="1234440" lvl="2" indent="-457200">
              <a:buFont typeface="+mj-lt"/>
              <a:buAutoNum type="arabicParenR"/>
            </a:pPr>
            <a:r>
              <a:rPr lang="en-US" dirty="0"/>
              <a:t>Click Stat → Quality Tools → Attribute Agreement Analysis.</a:t>
            </a:r>
          </a:p>
          <a:p>
            <a:pPr marL="1234440" lvl="2" indent="-457200">
              <a:buFont typeface="+mj-lt"/>
              <a:buAutoNum type="arabicParenR"/>
            </a:pPr>
            <a:r>
              <a:rPr lang="en-US" dirty="0"/>
              <a:t>A new window named “Attribute Agreement Analysis” pops up.</a:t>
            </a:r>
          </a:p>
          <a:p>
            <a:pPr marL="1234440" lvl="2" indent="-457200">
              <a:buFont typeface="+mj-lt"/>
              <a:buAutoNum type="arabicParenR"/>
            </a:pPr>
            <a:r>
              <a:rPr lang="en-US" dirty="0"/>
              <a:t>Click in the blank box next to “Attribute column” and the variables appear in the list box on the left.</a:t>
            </a:r>
          </a:p>
          <a:p>
            <a:pPr marL="1234440" lvl="2" indent="-457200">
              <a:buFont typeface="+mj-lt"/>
              <a:buAutoNum type="arabicParenR"/>
            </a:pPr>
            <a:r>
              <a:rPr lang="en-US" dirty="0"/>
              <a:t>Select “Assessed Result” as “Attribute column.”</a:t>
            </a:r>
          </a:p>
          <a:p>
            <a:pPr marL="1234440" lvl="2" indent="-457200">
              <a:buFont typeface="+mj-lt"/>
              <a:buAutoNum type="arabicParenR"/>
            </a:pPr>
            <a:r>
              <a:rPr lang="en-US" dirty="0"/>
              <a:t>Select “Part” as “Samples.”</a:t>
            </a:r>
          </a:p>
          <a:p>
            <a:pPr marL="1234440" lvl="2" indent="-457200">
              <a:buFont typeface="+mj-lt"/>
              <a:buAutoNum type="arabicParenR"/>
            </a:pPr>
            <a:r>
              <a:rPr lang="en-US" dirty="0"/>
              <a:t>Select “Appraiser” as “Appraisers.”</a:t>
            </a:r>
          </a:p>
          <a:p>
            <a:pPr marL="1234440" lvl="2" indent="-457200">
              <a:buFont typeface="+mj-lt"/>
              <a:buAutoNum type="arabicParenR"/>
            </a:pPr>
            <a:r>
              <a:rPr lang="en-US" dirty="0"/>
              <a:t>Select “Reference” as “Known standard/attribute.”</a:t>
            </a:r>
          </a:p>
          <a:p>
            <a:pPr marL="1234440" lvl="2" indent="-457200">
              <a:buFont typeface="+mj-lt"/>
              <a:buAutoNum type="arabicParenR"/>
            </a:pPr>
            <a:r>
              <a:rPr lang="en-US" dirty="0"/>
              <a:t>Click the “Options” button and another window named “Attribute Agreement Analysis – Options” pops up.</a:t>
            </a:r>
          </a:p>
          <a:p>
            <a:pPr marL="1234440" lvl="2" indent="-457200">
              <a:buFont typeface="+mj-lt"/>
              <a:buAutoNum type="arabicParenR"/>
            </a:pPr>
            <a:r>
              <a:rPr lang="en-US" dirty="0"/>
              <a:t>Check the boxes of both “Calculate Cohen’s kappa if appropriate” and “Display disagreement table.”</a:t>
            </a:r>
          </a:p>
          <a:p>
            <a:pPr marL="1234440" lvl="2" indent="-457200">
              <a:buFont typeface="+mj-lt"/>
              <a:buAutoNum type="arabicParenR"/>
            </a:pPr>
            <a:r>
              <a:rPr lang="en-US" dirty="0"/>
              <a:t>Click “OK” in the window “Attribute Agreement Analysis – Options.”</a:t>
            </a:r>
          </a:p>
          <a:p>
            <a:pPr marL="1234440" lvl="2" indent="-457200">
              <a:buFont typeface="+mj-lt"/>
              <a:buAutoNum type="arabicParenR"/>
            </a:pPr>
            <a:r>
              <a:rPr lang="en-US" dirty="0"/>
              <a:t>Click “OK” in the window “Attribute Agreement Analysis.”</a:t>
            </a:r>
          </a:p>
          <a:p>
            <a:pPr marL="1234440" lvl="2" indent="-457200">
              <a:buFont typeface="+mj-lt"/>
              <a:buAutoNum type="arabicParenR"/>
            </a:pPr>
            <a:r>
              <a:rPr lang="en-US" dirty="0"/>
              <a:t>The MSA results appear in the newly-generated window and the session window.</a:t>
            </a:r>
          </a:p>
        </p:txBody>
      </p:sp>
      <p:sp>
        <p:nvSpPr>
          <p:cNvPr id="4" name="Date Placeholder 3">
            <a:extLst>
              <a:ext uri="{FF2B5EF4-FFF2-40B4-BE49-F238E27FC236}">
                <a16:creationId xmlns:a16="http://schemas.microsoft.com/office/drawing/2014/main" id="{F72FA4A1-F163-4CAE-8676-02085552F13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95771AF-8C66-45BD-B1FB-60EF34A7D6F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86D1E7E-C1AA-49CE-8E04-A3BBD96CC48C}"/>
              </a:ext>
            </a:extLst>
          </p:cNvPr>
          <p:cNvSpPr>
            <a:spLocks noGrp="1"/>
          </p:cNvSpPr>
          <p:nvPr>
            <p:ph type="sldNum" sz="quarter" idx="4"/>
          </p:nvPr>
        </p:nvSpPr>
        <p:spPr/>
        <p:txBody>
          <a:bodyPr/>
          <a:lstStyle/>
          <a:p>
            <a:fld id="{28B83BC3-069B-46AF-A4E6-C99928E1A4FA}" type="slidenum">
              <a:rPr lang="en-US" smtClean="0"/>
              <a:pPr/>
              <a:t>442</a:t>
            </a:fld>
            <a:endParaRPr lang="en-US" dirty="0"/>
          </a:p>
        </p:txBody>
      </p:sp>
    </p:spTree>
    <p:custDataLst>
      <p:tags r:id="rId1"/>
    </p:custDataLst>
    <p:extLst>
      <p:ext uri="{BB962C8B-B14F-4D97-AF65-F5344CB8AC3E}">
        <p14:creationId xmlns:p14="http://schemas.microsoft.com/office/powerpoint/2010/main" val="19056689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95206" y="1534547"/>
            <a:ext cx="5450648" cy="4561453"/>
          </a:xfrm>
          <a:prstGeom prst="rect">
            <a:avLst/>
          </a:prstGeom>
        </p:spPr>
      </p:pic>
      <p:pic>
        <p:nvPicPr>
          <p:cNvPr id="4" name="Picture 3"/>
          <p:cNvPicPr>
            <a:picLocks noChangeAspect="1"/>
          </p:cNvPicPr>
          <p:nvPr/>
        </p:nvPicPr>
        <p:blipFill>
          <a:blip r:embed="rId5"/>
          <a:stretch>
            <a:fillRect/>
          </a:stretch>
        </p:blipFill>
        <p:spPr>
          <a:xfrm>
            <a:off x="5689600" y="2138873"/>
            <a:ext cx="5511800" cy="3449320"/>
          </a:xfrm>
          <a:prstGeom prst="rect">
            <a:avLst/>
          </a:prstGeom>
        </p:spPr>
      </p:pic>
      <p:sp>
        <p:nvSpPr>
          <p:cNvPr id="18" name="Right Arrow 17"/>
          <p:cNvSpPr/>
          <p:nvPr/>
        </p:nvSpPr>
        <p:spPr>
          <a:xfrm>
            <a:off x="5447084" y="36628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9127DD48-99BD-41FB-8AE4-89619E9CE07B}"/>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56DFE369-E337-4ADC-8E57-5CE24BDBB65B}"/>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E35B43DA-ECFD-432B-BCAD-51BEA76E9EA5}"/>
              </a:ext>
            </a:extLst>
          </p:cNvPr>
          <p:cNvSpPr>
            <a:spLocks noGrp="1"/>
          </p:cNvSpPr>
          <p:nvPr>
            <p:ph type="sldNum" sz="quarter" idx="4"/>
          </p:nvPr>
        </p:nvSpPr>
        <p:spPr/>
        <p:txBody>
          <a:bodyPr/>
          <a:lstStyle/>
          <a:p>
            <a:fld id="{28B83BC3-069B-46AF-A4E6-C99928E1A4FA}" type="slidenum">
              <a:rPr lang="en-US" smtClean="0"/>
              <a:pPr/>
              <a:t>443</a:t>
            </a:fld>
            <a:endParaRPr lang="en-US" dirty="0"/>
          </a:p>
        </p:txBody>
      </p:sp>
    </p:spTree>
    <p:custDataLst>
      <p:tags r:id="rId1"/>
    </p:custDataLst>
    <p:extLst>
      <p:ext uri="{BB962C8B-B14F-4D97-AF65-F5344CB8AC3E}">
        <p14:creationId xmlns:p14="http://schemas.microsoft.com/office/powerpoint/2010/main" val="222713967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181100" y="1412240"/>
            <a:ext cx="5394960" cy="4709160"/>
          </a:xfrm>
          <a:prstGeom prst="rect">
            <a:avLst/>
          </a:prstGeom>
        </p:spPr>
      </p:pic>
      <p:grpSp>
        <p:nvGrpSpPr>
          <p:cNvPr id="14" name="Group 13"/>
          <p:cNvGrpSpPr/>
          <p:nvPr/>
        </p:nvGrpSpPr>
        <p:grpSpPr>
          <a:xfrm>
            <a:off x="4184491" y="2709545"/>
            <a:ext cx="6004877" cy="2167255"/>
            <a:chOff x="3909060" y="2514600"/>
            <a:chExt cx="6004877" cy="2167255"/>
          </a:xfrm>
        </p:grpSpPr>
        <p:sp>
          <p:nvSpPr>
            <p:cNvPr id="16" name="Rectangle 15"/>
            <p:cNvSpPr/>
            <p:nvPr/>
          </p:nvSpPr>
          <p:spPr>
            <a:xfrm>
              <a:off x="3909060" y="2514600"/>
              <a:ext cx="58674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7"/>
            <p:cNvSpPr/>
            <p:nvPr/>
          </p:nvSpPr>
          <p:spPr>
            <a:xfrm>
              <a:off x="6740526" y="3276600"/>
              <a:ext cx="3173411" cy="1405255"/>
            </a:xfrm>
            <a:prstGeom prst="wedgeRoundRectCallout">
              <a:avLst>
                <a:gd name="adj1" fmla="val -105495"/>
                <a:gd name="adj2" fmla="val -5510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Within Appraiser Agreement Percent: the agreement percentage within each individual appraiser.</a:t>
              </a:r>
            </a:p>
          </p:txBody>
        </p:sp>
      </p:grpSp>
      <p:sp>
        <p:nvSpPr>
          <p:cNvPr id="4" name="Date Placeholder 3">
            <a:extLst>
              <a:ext uri="{FF2B5EF4-FFF2-40B4-BE49-F238E27FC236}">
                <a16:creationId xmlns:a16="http://schemas.microsoft.com/office/drawing/2014/main" id="{641AEC73-95A3-45C3-868C-DACD33047E1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51C29C1-D24E-4A6D-9B1E-19CFB619180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D9C94D1-59E6-464A-A4F0-266B72C86E3C}"/>
              </a:ext>
            </a:extLst>
          </p:cNvPr>
          <p:cNvSpPr>
            <a:spLocks noGrp="1"/>
          </p:cNvSpPr>
          <p:nvPr>
            <p:ph type="sldNum" sz="quarter" idx="4"/>
          </p:nvPr>
        </p:nvSpPr>
        <p:spPr/>
        <p:txBody>
          <a:bodyPr/>
          <a:lstStyle/>
          <a:p>
            <a:fld id="{28B83BC3-069B-46AF-A4E6-C99928E1A4FA}" type="slidenum">
              <a:rPr lang="en-US" smtClean="0"/>
              <a:pPr/>
              <a:t>444</a:t>
            </a:fld>
            <a:endParaRPr lang="en-US" dirty="0"/>
          </a:p>
        </p:txBody>
      </p:sp>
    </p:spTree>
    <p:custDataLst>
      <p:tags r:id="rId1"/>
    </p:custDataLst>
    <p:extLst>
      <p:ext uri="{BB962C8B-B14F-4D97-AF65-F5344CB8AC3E}">
        <p14:creationId xmlns:p14="http://schemas.microsoft.com/office/powerpoint/2010/main" val="91797367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892300" y="1193800"/>
            <a:ext cx="4114800" cy="5334000"/>
          </a:xfrm>
          <a:prstGeom prst="rect">
            <a:avLst/>
          </a:prstGeom>
        </p:spPr>
      </p:pic>
      <p:grpSp>
        <p:nvGrpSpPr>
          <p:cNvPr id="14" name="Group 13"/>
          <p:cNvGrpSpPr/>
          <p:nvPr/>
        </p:nvGrpSpPr>
        <p:grpSpPr>
          <a:xfrm>
            <a:off x="4343400" y="1875790"/>
            <a:ext cx="5410201" cy="2302048"/>
            <a:chOff x="4487758" y="1803400"/>
            <a:chExt cx="5410201" cy="2302048"/>
          </a:xfrm>
        </p:grpSpPr>
        <p:sp>
          <p:nvSpPr>
            <p:cNvPr id="18" name="Rectangle 17"/>
            <p:cNvSpPr/>
            <p:nvPr/>
          </p:nvSpPr>
          <p:spPr>
            <a:xfrm>
              <a:off x="4487758" y="1803400"/>
              <a:ext cx="472864" cy="7620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7"/>
            <p:cNvSpPr/>
            <p:nvPr/>
          </p:nvSpPr>
          <p:spPr>
            <a:xfrm>
              <a:off x="6426201" y="1990552"/>
              <a:ext cx="3471758" cy="2114896"/>
            </a:xfrm>
            <a:prstGeom prst="wedgeRoundRectCallout">
              <a:avLst>
                <a:gd name="adj1" fmla="val -90945"/>
                <a:gd name="adj2" fmla="val -33806"/>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Each Appraiser vs. Standard Agreement Percent: the agreement percentage between each appraiser and the standard. It reflects the accuracy of the measurement system.</a:t>
              </a:r>
            </a:p>
          </p:txBody>
        </p:sp>
      </p:grpSp>
      <p:sp>
        <p:nvSpPr>
          <p:cNvPr id="4" name="Date Placeholder 3">
            <a:extLst>
              <a:ext uri="{FF2B5EF4-FFF2-40B4-BE49-F238E27FC236}">
                <a16:creationId xmlns:a16="http://schemas.microsoft.com/office/drawing/2014/main" id="{87E2D043-E460-4656-ADC0-2A4E058071E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F766EB7-6F47-49C0-AF96-EC089A5B7867}"/>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99C068BB-01A9-4437-8660-DC5EC5253378}"/>
              </a:ext>
            </a:extLst>
          </p:cNvPr>
          <p:cNvSpPr>
            <a:spLocks noGrp="1"/>
          </p:cNvSpPr>
          <p:nvPr>
            <p:ph type="sldNum" sz="quarter" idx="4"/>
          </p:nvPr>
        </p:nvSpPr>
        <p:spPr/>
        <p:txBody>
          <a:bodyPr/>
          <a:lstStyle/>
          <a:p>
            <a:fld id="{28B83BC3-069B-46AF-A4E6-C99928E1A4FA}" type="slidenum">
              <a:rPr lang="en-US" smtClean="0"/>
              <a:pPr/>
              <a:t>445</a:t>
            </a:fld>
            <a:endParaRPr lang="en-US" dirty="0"/>
          </a:p>
        </p:txBody>
      </p:sp>
    </p:spTree>
    <p:custDataLst>
      <p:tags r:id="rId1"/>
    </p:custDataLst>
    <p:extLst>
      <p:ext uri="{BB962C8B-B14F-4D97-AF65-F5344CB8AC3E}">
        <p14:creationId xmlns:p14="http://schemas.microsoft.com/office/powerpoint/2010/main" val="4040388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5" name="Picture 4"/>
          <p:cNvPicPr>
            <a:picLocks noChangeAspect="1"/>
          </p:cNvPicPr>
          <p:nvPr/>
        </p:nvPicPr>
        <p:blipFill>
          <a:blip r:embed="rId4"/>
          <a:stretch>
            <a:fillRect/>
          </a:stretch>
        </p:blipFill>
        <p:spPr>
          <a:xfrm>
            <a:off x="5950510" y="2428240"/>
            <a:ext cx="4114800" cy="4099560"/>
          </a:xfrm>
          <a:prstGeom prst="rect">
            <a:avLst/>
          </a:prstGeom>
        </p:spPr>
      </p:pic>
      <p:pic>
        <p:nvPicPr>
          <p:cNvPr id="4" name="Picture 3"/>
          <p:cNvPicPr>
            <a:picLocks noChangeAspect="1"/>
          </p:cNvPicPr>
          <p:nvPr/>
        </p:nvPicPr>
        <p:blipFill>
          <a:blip r:embed="rId5"/>
          <a:stretch>
            <a:fillRect/>
          </a:stretch>
        </p:blipFill>
        <p:spPr>
          <a:xfrm>
            <a:off x="1317765" y="1196340"/>
            <a:ext cx="4114800" cy="3093720"/>
          </a:xfrm>
          <a:prstGeom prst="rect">
            <a:avLst/>
          </a:prstGeom>
        </p:spPr>
      </p:pic>
      <p:grpSp>
        <p:nvGrpSpPr>
          <p:cNvPr id="3" name="Group 2"/>
          <p:cNvGrpSpPr/>
          <p:nvPr/>
        </p:nvGrpSpPr>
        <p:grpSpPr>
          <a:xfrm>
            <a:off x="1343725" y="1302065"/>
            <a:ext cx="8082430" cy="4867763"/>
            <a:chOff x="1575921" y="1225865"/>
            <a:chExt cx="8082430" cy="4867763"/>
          </a:xfrm>
        </p:grpSpPr>
        <p:sp>
          <p:nvSpPr>
            <p:cNvPr id="8" name="Rounded Rectangular Callout 7"/>
            <p:cNvSpPr/>
            <p:nvPr/>
          </p:nvSpPr>
          <p:spPr>
            <a:xfrm>
              <a:off x="6152870" y="1225865"/>
              <a:ext cx="3505481" cy="916945"/>
            </a:xfrm>
            <a:prstGeom prst="wedgeRoundRectCallout">
              <a:avLst>
                <a:gd name="adj1" fmla="val -106715"/>
                <a:gd name="adj2" fmla="val 5031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Between Appraiser Agreement Percent: the agreement percentage between different appraisers.</a:t>
              </a:r>
            </a:p>
          </p:txBody>
        </p:sp>
        <p:sp>
          <p:nvSpPr>
            <p:cNvPr id="9" name="Rectangle 8"/>
            <p:cNvSpPr/>
            <p:nvPr/>
          </p:nvSpPr>
          <p:spPr>
            <a:xfrm>
              <a:off x="3518460" y="2047072"/>
              <a:ext cx="609600"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077200" y="3200400"/>
              <a:ext cx="634998"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p:cNvSpPr/>
            <p:nvPr/>
          </p:nvSpPr>
          <p:spPr>
            <a:xfrm>
              <a:off x="1575921" y="4572000"/>
              <a:ext cx="4062879" cy="1521628"/>
            </a:xfrm>
            <a:prstGeom prst="wedgeRoundRectCallout">
              <a:avLst>
                <a:gd name="adj1" fmla="val 110310"/>
                <a:gd name="adj2" fmla="val -1168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All Appraisers vs. Standard Agreement Percent: overall agreement percentage of both within and between appraisers. It reflects how precise the measurement system performs.</a:t>
              </a:r>
            </a:p>
          </p:txBody>
        </p:sp>
      </p:grpSp>
      <p:sp>
        <p:nvSpPr>
          <p:cNvPr id="6" name="Date Placeholder 5">
            <a:extLst>
              <a:ext uri="{FF2B5EF4-FFF2-40B4-BE49-F238E27FC236}">
                <a16:creationId xmlns:a16="http://schemas.microsoft.com/office/drawing/2014/main" id="{6A893045-E325-4C99-9D85-83D18AB6C735}"/>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38B0D4B7-95E7-454D-A500-BF6DC7B4EF3A}"/>
              </a:ext>
            </a:extLst>
          </p:cNvPr>
          <p:cNvSpPr>
            <a:spLocks noGrp="1"/>
          </p:cNvSpPr>
          <p:nvPr>
            <p:ph type="ftr" sz="quarter" idx="3"/>
          </p:nvPr>
        </p:nvSpPr>
        <p:spPr/>
        <p:txBody>
          <a:bodyPr/>
          <a:lstStyle/>
          <a:p>
            <a:r>
              <a:rPr lang="en-US"/>
              <a:t>© Grand Valley Sate University</a:t>
            </a:r>
            <a:endParaRPr lang="en-US" sz="1600" dirty="0"/>
          </a:p>
        </p:txBody>
      </p:sp>
      <p:sp>
        <p:nvSpPr>
          <p:cNvPr id="15" name="Slide Number Placeholder 14">
            <a:extLst>
              <a:ext uri="{FF2B5EF4-FFF2-40B4-BE49-F238E27FC236}">
                <a16:creationId xmlns:a16="http://schemas.microsoft.com/office/drawing/2014/main" id="{C21379B0-A57C-40A4-A1B2-AA4FE5DD21B2}"/>
              </a:ext>
            </a:extLst>
          </p:cNvPr>
          <p:cNvSpPr>
            <a:spLocks noGrp="1"/>
          </p:cNvSpPr>
          <p:nvPr>
            <p:ph type="sldNum" sz="quarter" idx="4"/>
          </p:nvPr>
        </p:nvSpPr>
        <p:spPr/>
        <p:txBody>
          <a:bodyPr/>
          <a:lstStyle/>
          <a:p>
            <a:fld id="{28B83BC3-069B-46AF-A4E6-C99928E1A4FA}" type="slidenum">
              <a:rPr lang="en-US" smtClean="0"/>
              <a:pPr/>
              <a:t>446</a:t>
            </a:fld>
            <a:endParaRPr lang="en-US" dirty="0"/>
          </a:p>
        </p:txBody>
      </p:sp>
    </p:spTree>
    <p:custDataLst>
      <p:tags r:id="rId1"/>
    </p:custDataLst>
    <p:extLst>
      <p:ext uri="{BB962C8B-B14F-4D97-AF65-F5344CB8AC3E}">
        <p14:creationId xmlns:p14="http://schemas.microsoft.com/office/powerpoint/2010/main" val="11012019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236538" indent="-236538"/>
            <a:r>
              <a:rPr lang="en-US" b="1" dirty="0"/>
              <a:t>Kappa statistic </a:t>
            </a:r>
            <a:r>
              <a:rPr lang="en-US" dirty="0"/>
              <a:t>is a coefficient indicating the agreement percentage above the expected agreement by chance. </a:t>
            </a:r>
          </a:p>
          <a:p>
            <a:pPr marL="236538" indent="-236538"/>
            <a:endParaRPr lang="en-US" dirty="0"/>
          </a:p>
          <a:p>
            <a:pPr marL="236538" indent="-236538"/>
            <a:r>
              <a:rPr lang="en-US" dirty="0"/>
              <a:t>Kappa ranges from -1 (perfect disagreement) to 1 (perfect agreement). </a:t>
            </a:r>
          </a:p>
          <a:p>
            <a:pPr marL="236538" indent="-236538"/>
            <a:endParaRPr lang="en-US" dirty="0"/>
          </a:p>
          <a:p>
            <a:pPr marL="236538" indent="-236538"/>
            <a:r>
              <a:rPr lang="en-US" dirty="0"/>
              <a:t>When the observed agreement is less than the chance agreement, Kappa is negative.</a:t>
            </a:r>
          </a:p>
          <a:p>
            <a:pPr marL="236538" indent="-236538"/>
            <a:endParaRPr lang="en-US" dirty="0"/>
          </a:p>
          <a:p>
            <a:pPr marL="236538" indent="-236538"/>
            <a:r>
              <a:rPr lang="en-US" dirty="0"/>
              <a:t>When the observed agreement is greater than the chance agreement, Kappa is positive.</a:t>
            </a:r>
          </a:p>
          <a:p>
            <a:pPr marL="236538" indent="-236538"/>
            <a:endParaRPr lang="en-US" dirty="0"/>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4" name="Date Placeholder 3">
            <a:extLst>
              <a:ext uri="{FF2B5EF4-FFF2-40B4-BE49-F238E27FC236}">
                <a16:creationId xmlns:a16="http://schemas.microsoft.com/office/drawing/2014/main" id="{B06D31A9-CFAF-4B65-86C1-21EB6B05498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90FC078-DF41-48F8-A03C-6ABFA5A810F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82CE147-8774-4B9E-AFB1-80F91B110B53}"/>
              </a:ext>
            </a:extLst>
          </p:cNvPr>
          <p:cNvSpPr>
            <a:spLocks noGrp="1"/>
          </p:cNvSpPr>
          <p:nvPr>
            <p:ph type="sldNum" sz="quarter" idx="4"/>
          </p:nvPr>
        </p:nvSpPr>
        <p:spPr/>
        <p:txBody>
          <a:bodyPr/>
          <a:lstStyle/>
          <a:p>
            <a:fld id="{28B83BC3-069B-46AF-A4E6-C99928E1A4FA}" type="slidenum">
              <a:rPr lang="en-US" smtClean="0"/>
              <a:pPr/>
              <a:t>447</a:t>
            </a:fld>
            <a:endParaRPr lang="en-US" dirty="0"/>
          </a:p>
        </p:txBody>
      </p:sp>
    </p:spTree>
    <p:custDataLst>
      <p:tags r:id="rId1"/>
    </p:custDataLst>
    <p:extLst>
      <p:ext uri="{BB962C8B-B14F-4D97-AF65-F5344CB8AC3E}">
        <p14:creationId xmlns:p14="http://schemas.microsoft.com/office/powerpoint/2010/main" val="328678813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1487498" y="1107440"/>
            <a:ext cx="4023360" cy="3566160"/>
          </a:xfrm>
          <a:prstGeom prst="rect">
            <a:avLst/>
          </a:prstGeom>
        </p:spPr>
      </p:pic>
      <p:pic>
        <p:nvPicPr>
          <p:cNvPr id="5" name="Picture 4"/>
          <p:cNvPicPr>
            <a:picLocks noChangeAspect="1"/>
          </p:cNvPicPr>
          <p:nvPr/>
        </p:nvPicPr>
        <p:blipFill>
          <a:blip r:embed="rId5"/>
          <a:stretch>
            <a:fillRect/>
          </a:stretch>
        </p:blipFill>
        <p:spPr>
          <a:xfrm>
            <a:off x="5866458" y="2547620"/>
            <a:ext cx="4023360" cy="3916680"/>
          </a:xfrm>
          <a:prstGeom prst="rect">
            <a:avLst/>
          </a:prstGeom>
        </p:spPr>
      </p:pic>
      <p:grpSp>
        <p:nvGrpSpPr>
          <p:cNvPr id="3" name="Group 2"/>
          <p:cNvGrpSpPr/>
          <p:nvPr/>
        </p:nvGrpSpPr>
        <p:grpSpPr>
          <a:xfrm>
            <a:off x="2763276" y="1066800"/>
            <a:ext cx="5249481" cy="5334000"/>
            <a:chOff x="2910269" y="1066800"/>
            <a:chExt cx="5249481" cy="5334000"/>
          </a:xfrm>
        </p:grpSpPr>
        <p:sp>
          <p:nvSpPr>
            <p:cNvPr id="8" name="Rounded Rectangular Callout 7"/>
            <p:cNvSpPr/>
            <p:nvPr/>
          </p:nvSpPr>
          <p:spPr>
            <a:xfrm>
              <a:off x="6013451" y="1066800"/>
              <a:ext cx="2146299" cy="1280492"/>
            </a:xfrm>
            <a:prstGeom prst="wedgeRoundRectCallout">
              <a:avLst>
                <a:gd name="adj1" fmla="val -157025"/>
                <a:gd name="adj2" fmla="val 13362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within each appraiser</a:t>
              </a:r>
            </a:p>
          </p:txBody>
        </p:sp>
        <p:sp>
          <p:nvSpPr>
            <p:cNvPr id="9" name="Rectangle 8"/>
            <p:cNvSpPr/>
            <p:nvPr/>
          </p:nvSpPr>
          <p:spPr>
            <a:xfrm>
              <a:off x="3124199" y="3429000"/>
              <a:ext cx="536555" cy="1142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23537" y="5105400"/>
              <a:ext cx="553663" cy="12361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2910269" y="4895134"/>
              <a:ext cx="2753931" cy="1505666"/>
            </a:xfrm>
            <a:prstGeom prst="wedgeRoundRectCallout">
              <a:avLst>
                <a:gd name="adj1" fmla="val 115679"/>
                <a:gd name="adj2" fmla="val 1983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between individual appraiser and the standard</a:t>
              </a:r>
            </a:p>
          </p:txBody>
        </p:sp>
      </p:grpSp>
      <p:sp>
        <p:nvSpPr>
          <p:cNvPr id="6" name="Date Placeholder 5">
            <a:extLst>
              <a:ext uri="{FF2B5EF4-FFF2-40B4-BE49-F238E27FC236}">
                <a16:creationId xmlns:a16="http://schemas.microsoft.com/office/drawing/2014/main" id="{438FFDD0-91EA-465C-9938-9609CE4679EE}"/>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D1583778-7658-4AA7-BC4C-2656B630F7A3}"/>
              </a:ext>
            </a:extLst>
          </p:cNvPr>
          <p:cNvSpPr>
            <a:spLocks noGrp="1"/>
          </p:cNvSpPr>
          <p:nvPr>
            <p:ph type="ftr" sz="quarter" idx="3"/>
          </p:nvPr>
        </p:nvSpPr>
        <p:spPr/>
        <p:txBody>
          <a:bodyPr/>
          <a:lstStyle/>
          <a:p>
            <a:r>
              <a:rPr lang="en-US"/>
              <a:t>© Grand Valley Sate University</a:t>
            </a:r>
            <a:endParaRPr lang="en-US" sz="1600" dirty="0"/>
          </a:p>
        </p:txBody>
      </p:sp>
      <p:sp>
        <p:nvSpPr>
          <p:cNvPr id="14" name="Slide Number Placeholder 13">
            <a:extLst>
              <a:ext uri="{FF2B5EF4-FFF2-40B4-BE49-F238E27FC236}">
                <a16:creationId xmlns:a16="http://schemas.microsoft.com/office/drawing/2014/main" id="{234F6A63-58CC-47C1-9201-04543AE0FF81}"/>
              </a:ext>
            </a:extLst>
          </p:cNvPr>
          <p:cNvSpPr>
            <a:spLocks noGrp="1"/>
          </p:cNvSpPr>
          <p:nvPr>
            <p:ph type="sldNum" sz="quarter" idx="4"/>
          </p:nvPr>
        </p:nvSpPr>
        <p:spPr/>
        <p:txBody>
          <a:bodyPr/>
          <a:lstStyle/>
          <a:p>
            <a:fld id="{28B83BC3-069B-46AF-A4E6-C99928E1A4FA}" type="slidenum">
              <a:rPr lang="en-US" smtClean="0"/>
              <a:pPr/>
              <a:t>448</a:t>
            </a:fld>
            <a:endParaRPr lang="en-US" dirty="0"/>
          </a:p>
        </p:txBody>
      </p:sp>
    </p:spTree>
    <p:custDataLst>
      <p:tags r:id="rId1"/>
    </p:custDataLst>
    <p:extLst>
      <p:ext uri="{BB962C8B-B14F-4D97-AF65-F5344CB8AC3E}">
        <p14:creationId xmlns:p14="http://schemas.microsoft.com/office/powerpoint/2010/main" val="32085014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5943600" y="2400300"/>
            <a:ext cx="4114800" cy="4099560"/>
          </a:xfrm>
          <a:prstGeom prst="rect">
            <a:avLst/>
          </a:prstGeom>
        </p:spPr>
      </p:pic>
      <p:pic>
        <p:nvPicPr>
          <p:cNvPr id="3" name="Picture 2"/>
          <p:cNvPicPr>
            <a:picLocks noChangeAspect="1"/>
          </p:cNvPicPr>
          <p:nvPr/>
        </p:nvPicPr>
        <p:blipFill>
          <a:blip r:embed="rId5"/>
          <a:stretch>
            <a:fillRect/>
          </a:stretch>
        </p:blipFill>
        <p:spPr>
          <a:xfrm>
            <a:off x="1339009" y="1219200"/>
            <a:ext cx="4114800" cy="3101340"/>
          </a:xfrm>
          <a:prstGeom prst="rect">
            <a:avLst/>
          </a:prstGeom>
        </p:spPr>
      </p:pic>
      <p:grpSp>
        <p:nvGrpSpPr>
          <p:cNvPr id="16" name="Group 15"/>
          <p:cNvGrpSpPr/>
          <p:nvPr/>
        </p:nvGrpSpPr>
        <p:grpSpPr>
          <a:xfrm>
            <a:off x="2362200" y="1225865"/>
            <a:ext cx="6705600" cy="5174935"/>
            <a:chOff x="2568435" y="1225865"/>
            <a:chExt cx="6705600" cy="5174935"/>
          </a:xfrm>
        </p:grpSpPr>
        <p:sp>
          <p:nvSpPr>
            <p:cNvPr id="19" name="Rounded Rectangular Callout 7"/>
            <p:cNvSpPr/>
            <p:nvPr/>
          </p:nvSpPr>
          <p:spPr>
            <a:xfrm>
              <a:off x="6152870" y="1225865"/>
              <a:ext cx="3121165" cy="1060135"/>
            </a:xfrm>
            <a:prstGeom prst="wedgeRoundRectCallout">
              <a:avLst>
                <a:gd name="adj1" fmla="val -141708"/>
                <a:gd name="adj2" fmla="val 187429"/>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agreement between appraisers. They are greater than 0.7 and acceptable.</a:t>
              </a:r>
            </a:p>
          </p:txBody>
        </p:sp>
        <p:sp>
          <p:nvSpPr>
            <p:cNvPr id="20" name="Rectangle 19"/>
            <p:cNvSpPr/>
            <p:nvPr/>
          </p:nvSpPr>
          <p:spPr>
            <a:xfrm>
              <a:off x="2568435" y="3405972"/>
              <a:ext cx="685800" cy="6072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140435" y="4523572"/>
              <a:ext cx="698498" cy="5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ular Callout 10"/>
            <p:cNvSpPr/>
            <p:nvPr/>
          </p:nvSpPr>
          <p:spPr>
            <a:xfrm>
              <a:off x="2568435" y="4637872"/>
              <a:ext cx="3091609" cy="1762928"/>
            </a:xfrm>
            <a:prstGeom prst="wedgeRoundRectCallout">
              <a:avLst>
                <a:gd name="adj1" fmla="val 97317"/>
                <a:gd name="adj2" fmla="val -37010"/>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overall agreement between appraisers and the standard. Again, greater than 0.7 suggests an acceptable measurement system.</a:t>
              </a:r>
            </a:p>
          </p:txBody>
        </p:sp>
      </p:grpSp>
      <p:sp>
        <p:nvSpPr>
          <p:cNvPr id="5" name="Date Placeholder 4">
            <a:extLst>
              <a:ext uri="{FF2B5EF4-FFF2-40B4-BE49-F238E27FC236}">
                <a16:creationId xmlns:a16="http://schemas.microsoft.com/office/drawing/2014/main" id="{06FABE8F-F6FB-413D-B47B-B307C54B2C2F}"/>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3B79BBCF-F92A-4A85-A797-A59D3736FB69}"/>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7D8F4458-681E-4A5B-B42C-61BA8F162EA9}"/>
              </a:ext>
            </a:extLst>
          </p:cNvPr>
          <p:cNvSpPr>
            <a:spLocks noGrp="1"/>
          </p:cNvSpPr>
          <p:nvPr>
            <p:ph type="sldNum" sz="quarter" idx="4"/>
          </p:nvPr>
        </p:nvSpPr>
        <p:spPr/>
        <p:txBody>
          <a:bodyPr/>
          <a:lstStyle/>
          <a:p>
            <a:fld id="{28B83BC3-069B-46AF-A4E6-C99928E1A4FA}" type="slidenum">
              <a:rPr lang="en-US" smtClean="0"/>
              <a:pPr/>
              <a:t>449</a:t>
            </a:fld>
            <a:endParaRPr lang="en-US" dirty="0"/>
          </a:p>
        </p:txBody>
      </p:sp>
    </p:spTree>
    <p:custDataLst>
      <p:tags r:id="rId1"/>
    </p:custDataLst>
    <p:extLst>
      <p:ext uri="{BB962C8B-B14F-4D97-AF65-F5344CB8AC3E}">
        <p14:creationId xmlns:p14="http://schemas.microsoft.com/office/powerpoint/2010/main" val="397449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4" name="Date Placeholder 3">
            <a:extLst>
              <a:ext uri="{FF2B5EF4-FFF2-40B4-BE49-F238E27FC236}">
                <a16:creationId xmlns:a16="http://schemas.microsoft.com/office/drawing/2014/main" id="{123141CE-9B13-4DC0-BC02-BD0F9E4E5862}"/>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C3AEA9F9-A77D-4FE9-8037-06D141EBBC0F}"/>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898AFF71-C4FF-4A74-AE00-46156C513CA8}"/>
              </a:ext>
            </a:extLst>
          </p:cNvPr>
          <p:cNvSpPr>
            <a:spLocks noGrp="1"/>
          </p:cNvSpPr>
          <p:nvPr>
            <p:ph type="sldNum" sz="quarter" idx="4"/>
          </p:nvPr>
        </p:nvSpPr>
        <p:spPr/>
        <p:txBody>
          <a:bodyPr/>
          <a:lstStyle/>
          <a:p>
            <a:fld id="{28B83BC3-069B-46AF-A4E6-C99928E1A4FA}" type="slidenum">
              <a:rPr lang="en-US" smtClean="0"/>
              <a:pPr/>
              <a:t>45</a:t>
            </a:fld>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3" name="Date Placeholder 2">
            <a:extLst>
              <a:ext uri="{FF2B5EF4-FFF2-40B4-BE49-F238E27FC236}">
                <a16:creationId xmlns:a16="http://schemas.microsoft.com/office/drawing/2014/main" id="{47E1FBD8-01CE-4B7E-8238-0BD7AEF6D73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93C169D-3067-4CF1-90FE-366F08DDBE1C}"/>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B67B1CDC-16BB-4182-9B4B-E35A0F752EF2}"/>
              </a:ext>
            </a:extLst>
          </p:cNvPr>
          <p:cNvSpPr>
            <a:spLocks noGrp="1"/>
          </p:cNvSpPr>
          <p:nvPr>
            <p:ph type="sldNum" sz="quarter" idx="4"/>
          </p:nvPr>
        </p:nvSpPr>
        <p:spPr/>
        <p:txBody>
          <a:bodyPr/>
          <a:lstStyle/>
          <a:p>
            <a:fld id="{28B83BC3-069B-46AF-A4E6-C99928E1A4FA}" type="slidenum">
              <a:rPr lang="en-US" smtClean="0"/>
              <a:pPr/>
              <a:t>450</a:t>
            </a:fld>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F8997E6A-544B-4E00-A5DC-80BC2BE3B7F8}"/>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F53AFDF5-0C9D-4F83-96DE-6A2CC3731D56}"/>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0A763EA5-C39B-44F4-BED3-4C949C3E3C3A}"/>
              </a:ext>
            </a:extLst>
          </p:cNvPr>
          <p:cNvSpPr>
            <a:spLocks noGrp="1"/>
          </p:cNvSpPr>
          <p:nvPr>
            <p:ph type="sldNum" sz="quarter" idx="4"/>
          </p:nvPr>
        </p:nvSpPr>
        <p:spPr/>
        <p:txBody>
          <a:bodyPr/>
          <a:lstStyle/>
          <a:p>
            <a:fld id="{28B83BC3-069B-46AF-A4E6-C99928E1A4FA}" type="slidenum">
              <a:rPr lang="en-US" smtClean="0"/>
              <a:pPr/>
              <a:t>451</a:t>
            </a:fld>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3" name="Date Placeholder 2">
            <a:extLst>
              <a:ext uri="{FF2B5EF4-FFF2-40B4-BE49-F238E27FC236}">
                <a16:creationId xmlns:a16="http://schemas.microsoft.com/office/drawing/2014/main" id="{860DF42F-DD02-4404-9BD1-B7239971BE5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575FFE24-AEA3-4364-8C3E-F1419E70DD2D}"/>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D71492A-7692-4992-9124-448E6EDB73EE}"/>
              </a:ext>
            </a:extLst>
          </p:cNvPr>
          <p:cNvSpPr>
            <a:spLocks noGrp="1"/>
          </p:cNvSpPr>
          <p:nvPr>
            <p:ph type="sldNum" sz="quarter" idx="4"/>
          </p:nvPr>
        </p:nvSpPr>
        <p:spPr/>
        <p:txBody>
          <a:bodyPr/>
          <a:lstStyle/>
          <a:p>
            <a:fld id="{28B83BC3-069B-46AF-A4E6-C99928E1A4FA}" type="slidenum">
              <a:rPr lang="en-US" smtClean="0"/>
              <a:pPr/>
              <a:t>452</a:t>
            </a:fld>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4" name="Date Placeholder 3">
            <a:extLst>
              <a:ext uri="{FF2B5EF4-FFF2-40B4-BE49-F238E27FC236}">
                <a16:creationId xmlns:a16="http://schemas.microsoft.com/office/drawing/2014/main" id="{54F10AF1-7DB2-4496-AFAF-D62F01C9B9A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9BD6688-22B0-4D55-B865-B9308CC407C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9D9589E-5A69-47A3-85FC-3B97038AD05E}"/>
              </a:ext>
            </a:extLst>
          </p:cNvPr>
          <p:cNvSpPr>
            <a:spLocks noGrp="1"/>
          </p:cNvSpPr>
          <p:nvPr>
            <p:ph type="sldNum" sz="quarter" idx="4"/>
          </p:nvPr>
        </p:nvSpPr>
        <p:spPr/>
        <p:txBody>
          <a:bodyPr/>
          <a:lstStyle/>
          <a:p>
            <a:fld id="{28B83BC3-069B-46AF-A4E6-C99928E1A4FA}" type="slidenum">
              <a:rPr lang="en-US" smtClean="0"/>
              <a:pPr/>
              <a:t>453</a:t>
            </a:fld>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4" name="Date Placeholder 3">
            <a:extLst>
              <a:ext uri="{FF2B5EF4-FFF2-40B4-BE49-F238E27FC236}">
                <a16:creationId xmlns:a16="http://schemas.microsoft.com/office/drawing/2014/main" id="{78E78E70-C66C-45A2-BB5A-FC671E6168C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0A9D8FC-AAD8-4464-A52E-F159E2EFA0C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C1D598B-70C0-44DD-8F48-42B97415B6A2}"/>
              </a:ext>
            </a:extLst>
          </p:cNvPr>
          <p:cNvSpPr>
            <a:spLocks noGrp="1"/>
          </p:cNvSpPr>
          <p:nvPr>
            <p:ph type="sldNum" sz="quarter" idx="4"/>
          </p:nvPr>
        </p:nvSpPr>
        <p:spPr/>
        <p:txBody>
          <a:bodyPr/>
          <a:lstStyle/>
          <a:p>
            <a:fld id="{28B83BC3-069B-46AF-A4E6-C99928E1A4FA}" type="slidenum">
              <a:rPr lang="en-US" smtClean="0"/>
              <a:pPr/>
              <a:t>454</a:t>
            </a:fld>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4" name="Date Placeholder 3">
            <a:extLst>
              <a:ext uri="{FF2B5EF4-FFF2-40B4-BE49-F238E27FC236}">
                <a16:creationId xmlns:a16="http://schemas.microsoft.com/office/drawing/2014/main" id="{8E875471-1759-4C24-8557-464E3E2345C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55F3DC8-74AA-4CB3-9D4C-B9C4E2E9DA9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E7935CC-121D-4CFB-89D8-73D17A798A93}"/>
              </a:ext>
            </a:extLst>
          </p:cNvPr>
          <p:cNvSpPr>
            <a:spLocks noGrp="1"/>
          </p:cNvSpPr>
          <p:nvPr>
            <p:ph type="sldNum" sz="quarter" idx="4"/>
          </p:nvPr>
        </p:nvSpPr>
        <p:spPr/>
        <p:txBody>
          <a:bodyPr/>
          <a:lstStyle/>
          <a:p>
            <a:fld id="{28B83BC3-069B-46AF-A4E6-C99928E1A4FA}" type="slidenum">
              <a:rPr lang="en-US" smtClean="0"/>
              <a:pPr/>
              <a:t>455</a:t>
            </a:fld>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name="Equation" r:id="rId4" imgW="1054100" imgH="431800" progId="Equation.3">
                  <p:embed/>
                </p:oleObj>
              </mc:Choice>
              <mc:Fallback>
                <p:oleObj name="Equation" r:id="rId4" imgW="10541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name="Equation" r:id="rId6" imgW="1079500" imgH="457200" progId="Equation.3">
                  <p:embed/>
                </p:oleObj>
              </mc:Choice>
              <mc:Fallback>
                <p:oleObj name="Equation" r:id="rId6" imgW="1079500" imgH="457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name="Equation" r:id="rId8" imgW="1435100" imgH="571500" progId="Equation.3">
                  <p:embed/>
                </p:oleObj>
              </mc:Choice>
              <mc:Fallback>
                <p:oleObj name="Equation" r:id="rId8" imgW="1435100" imgH="5715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name="Equation" r:id="rId10" imgW="901309" imgH="266584" progId="Equation.3">
                  <p:embed/>
                </p:oleObj>
              </mc:Choice>
              <mc:Fallback>
                <p:oleObj name="Equation" r:id="rId10" imgW="901309" imgH="266584" progId="Equation.3">
                  <p:embed/>
                  <p:pic>
                    <p:nvPicPr>
                      <p:cNvPr id="9"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name="Equation" r:id="rId12" imgW="812447" imgH="418918" progId="Equation.3">
                  <p:embed/>
                </p:oleObj>
              </mc:Choice>
              <mc:Fallback>
                <p:oleObj name="Equation" r:id="rId12" imgW="812447" imgH="418918" progId="Equation.3">
                  <p:embed/>
                  <p:pic>
                    <p:nvPicPr>
                      <p:cNvPr id="1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4A252863-972B-4040-88F2-AC93E1CD0C49}"/>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AEC800A4-F908-46A0-8177-37197DA2C42F}"/>
              </a:ext>
            </a:extLst>
          </p:cNvPr>
          <p:cNvSpPr>
            <a:spLocks noGrp="1"/>
          </p:cNvSpPr>
          <p:nvPr>
            <p:ph type="ftr" sz="quarter" idx="3"/>
          </p:nvPr>
        </p:nvSpPr>
        <p:spPr/>
        <p:txBody>
          <a:bodyPr/>
          <a:lstStyle/>
          <a:p>
            <a:r>
              <a:rPr lang="en-US"/>
              <a:t>© Grand Valley Sate University</a:t>
            </a:r>
            <a:endParaRPr lang="en-US" sz="1600" dirty="0"/>
          </a:p>
        </p:txBody>
      </p:sp>
      <p:sp>
        <p:nvSpPr>
          <p:cNvPr id="13" name="Slide Number Placeholder 12">
            <a:extLst>
              <a:ext uri="{FF2B5EF4-FFF2-40B4-BE49-F238E27FC236}">
                <a16:creationId xmlns:a16="http://schemas.microsoft.com/office/drawing/2014/main" id="{5FBA8B1B-6F0D-4353-AAE2-CA0A32CE5FAE}"/>
              </a:ext>
            </a:extLst>
          </p:cNvPr>
          <p:cNvSpPr>
            <a:spLocks noGrp="1"/>
          </p:cNvSpPr>
          <p:nvPr>
            <p:ph type="sldNum" sz="quarter" idx="4"/>
          </p:nvPr>
        </p:nvSpPr>
        <p:spPr/>
        <p:txBody>
          <a:bodyPr/>
          <a:lstStyle/>
          <a:p>
            <a:fld id="{28B83BC3-069B-46AF-A4E6-C99928E1A4FA}" type="slidenum">
              <a:rPr lang="en-US" smtClean="0"/>
              <a:pPr/>
              <a:t>456</a:t>
            </a:fld>
            <a:endParaRPr lang="en-US" dirty="0"/>
          </a:p>
        </p:txBody>
      </p:sp>
    </p:spTree>
    <p:custDataLst>
      <p:tags r:id="rId1"/>
    </p:custDataLst>
    <p:extLst>
      <p:ext uri="{BB962C8B-B14F-4D97-AF65-F5344CB8AC3E}">
        <p14:creationId xmlns:p14="http://schemas.microsoft.com/office/powerpoint/2010/main" val="54127042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4" name="Date Placeholder 3">
            <a:extLst>
              <a:ext uri="{FF2B5EF4-FFF2-40B4-BE49-F238E27FC236}">
                <a16:creationId xmlns:a16="http://schemas.microsoft.com/office/drawing/2014/main" id="{236583F9-B0DF-46CC-A101-854BA04855C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2CA987F-E4F6-44DD-844C-B16C779C36F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0ACD354-0C9D-4641-9979-3882029559D5}"/>
              </a:ext>
            </a:extLst>
          </p:cNvPr>
          <p:cNvSpPr>
            <a:spLocks noGrp="1"/>
          </p:cNvSpPr>
          <p:nvPr>
            <p:ph type="sldNum" sz="quarter" idx="4"/>
          </p:nvPr>
        </p:nvSpPr>
        <p:spPr/>
        <p:txBody>
          <a:bodyPr/>
          <a:lstStyle/>
          <a:p>
            <a:fld id="{28B83BC3-069B-46AF-A4E6-C99928E1A4FA}" type="slidenum">
              <a:rPr lang="en-US" smtClean="0"/>
              <a:pPr/>
              <a:t>457</a:t>
            </a:fld>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name="Equation" r:id="rId4" imgW="1028254" imgH="431613" progId="Equation.3">
                  <p:embed/>
                </p:oleObj>
              </mc:Choice>
              <mc:Fallback>
                <p:oleObj name="Equation" r:id="rId4" imgW="1028254"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name="Equation" r:id="rId6" imgW="914400" imgH="431800" progId="Equation.3">
                  <p:embed/>
                </p:oleObj>
              </mc:Choice>
              <mc:Fallback>
                <p:oleObj name="Equation" r:id="rId6" imgW="914400" imgH="4318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name="Equation" r:id="rId10" imgW="812447" imgH="418918" progId="Equation.3">
                  <p:embed/>
                </p:oleObj>
              </mc:Choice>
              <mc:Fallback>
                <p:oleObj name="Equation" r:id="rId10" imgW="812447" imgH="418918" progId="Equation.3">
                  <p:embed/>
                  <p:pic>
                    <p:nvPicPr>
                      <p:cNvPr id="9"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4A34762F-5F4A-4D36-A38A-F876DA67D35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145FD9B7-F39F-487B-8F86-2D7E97F3E9D7}"/>
              </a:ext>
            </a:extLst>
          </p:cNvPr>
          <p:cNvSpPr>
            <a:spLocks noGrp="1"/>
          </p:cNvSpPr>
          <p:nvPr>
            <p:ph type="ftr" sz="quarter" idx="3"/>
          </p:nvPr>
        </p:nvSpPr>
        <p:spPr/>
        <p:txBody>
          <a:bodyPr/>
          <a:lstStyle/>
          <a:p>
            <a:r>
              <a:rPr lang="en-US"/>
              <a:t>© Grand Valley Sate University</a:t>
            </a:r>
            <a:endParaRPr lang="en-US" sz="1600" dirty="0"/>
          </a:p>
        </p:txBody>
      </p:sp>
      <p:sp>
        <p:nvSpPr>
          <p:cNvPr id="12" name="Slide Number Placeholder 11">
            <a:extLst>
              <a:ext uri="{FF2B5EF4-FFF2-40B4-BE49-F238E27FC236}">
                <a16:creationId xmlns:a16="http://schemas.microsoft.com/office/drawing/2014/main" id="{086A062E-4C79-49F4-9C89-10554BCF465D}"/>
              </a:ext>
            </a:extLst>
          </p:cNvPr>
          <p:cNvSpPr>
            <a:spLocks noGrp="1"/>
          </p:cNvSpPr>
          <p:nvPr>
            <p:ph type="sldNum" sz="quarter" idx="4"/>
          </p:nvPr>
        </p:nvSpPr>
        <p:spPr/>
        <p:txBody>
          <a:bodyPr/>
          <a:lstStyle/>
          <a:p>
            <a:fld id="{28B83BC3-069B-46AF-A4E6-C99928E1A4FA}" type="slidenum">
              <a:rPr lang="en-US" smtClean="0"/>
              <a:pPr/>
              <a:t>458</a:t>
            </a:fld>
            <a:endParaRPr lang="en-US" dirty="0"/>
          </a:p>
        </p:txBody>
      </p:sp>
    </p:spTree>
    <p:custDataLst>
      <p:tags r:id="rId1"/>
    </p:custDataLst>
    <p:extLst>
      <p:ext uri="{BB962C8B-B14F-4D97-AF65-F5344CB8AC3E}">
        <p14:creationId xmlns:p14="http://schemas.microsoft.com/office/powerpoint/2010/main" val="301316800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4" name="Date Placeholder 3">
            <a:extLst>
              <a:ext uri="{FF2B5EF4-FFF2-40B4-BE49-F238E27FC236}">
                <a16:creationId xmlns:a16="http://schemas.microsoft.com/office/drawing/2014/main" id="{7DDDD827-9B45-42E3-8EDF-D591EA0A609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585AF8A-4D14-46C2-BB10-B43EFB368E0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83E8714-CFC4-4797-842D-B6B05C283E7C}"/>
              </a:ext>
            </a:extLst>
          </p:cNvPr>
          <p:cNvSpPr>
            <a:spLocks noGrp="1"/>
          </p:cNvSpPr>
          <p:nvPr>
            <p:ph type="sldNum" sz="quarter" idx="4"/>
          </p:nvPr>
        </p:nvSpPr>
        <p:spPr/>
        <p:txBody>
          <a:bodyPr/>
          <a:lstStyle/>
          <a:p>
            <a:fld id="{28B83BC3-069B-46AF-A4E6-C99928E1A4FA}" type="slidenum">
              <a:rPr lang="en-US" smtClean="0"/>
              <a:pPr/>
              <a:t>459</a:t>
            </a:fld>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4" name="Date Placeholder 3">
            <a:extLst>
              <a:ext uri="{FF2B5EF4-FFF2-40B4-BE49-F238E27FC236}">
                <a16:creationId xmlns:a16="http://schemas.microsoft.com/office/drawing/2014/main" id="{C81EB18F-4561-4641-89E7-DFE1CFD5DCD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04AD7BD1-BAB6-43EC-9B72-2CE617108B5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F2B2B95-1D74-49A6-AD73-710B90456169}"/>
              </a:ext>
            </a:extLst>
          </p:cNvPr>
          <p:cNvSpPr>
            <a:spLocks noGrp="1"/>
          </p:cNvSpPr>
          <p:nvPr>
            <p:ph type="sldNum" sz="quarter" idx="4"/>
          </p:nvPr>
        </p:nvSpPr>
        <p:spPr/>
        <p:txBody>
          <a:bodyPr/>
          <a:lstStyle/>
          <a:p>
            <a:fld id="{28B83BC3-069B-46AF-A4E6-C99928E1A4FA}" type="slidenum">
              <a:rPr lang="en-US" smtClean="0"/>
              <a:pPr/>
              <a:t>46</a:t>
            </a:fld>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name="Equation" r:id="rId4" imgW="1066800" imgH="241300" progId="Equation.3">
                  <p:embed/>
                </p:oleObj>
              </mc:Choice>
              <mc:Fallback>
                <p:oleObj name="Equation" r:id="rId4" imgW="10668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name="Equation" r:id="rId6" imgW="977900" imgH="609600" progId="Equation.3">
                  <p:embed/>
                </p:oleObj>
              </mc:Choice>
              <mc:Fallback>
                <p:oleObj name="Equation" r:id="rId6" imgW="977900" imgH="6096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name="Equation" r:id="rId8" imgW="990170" imgH="393529" progId="Equation.3">
                  <p:embed/>
                </p:oleObj>
              </mc:Choice>
              <mc:Fallback>
                <p:oleObj name="Equation" r:id="rId8" imgW="990170" imgH="393529"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CB1A9661-F323-4A86-B3A4-675B5A3D5FE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73DC5FD-1847-489B-8AFF-C79291637C0B}"/>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64ADB333-A68F-40A9-87AF-728D7DCC86A3}"/>
              </a:ext>
            </a:extLst>
          </p:cNvPr>
          <p:cNvSpPr>
            <a:spLocks noGrp="1"/>
          </p:cNvSpPr>
          <p:nvPr>
            <p:ph type="sldNum" sz="quarter" idx="4"/>
          </p:nvPr>
        </p:nvSpPr>
        <p:spPr/>
        <p:txBody>
          <a:bodyPr/>
          <a:lstStyle/>
          <a:p>
            <a:fld id="{28B83BC3-069B-46AF-A4E6-C99928E1A4FA}" type="slidenum">
              <a:rPr lang="en-US" smtClean="0"/>
              <a:pPr/>
              <a:t>460</a:t>
            </a:fld>
            <a:endParaRPr lang="en-US" dirty="0"/>
          </a:p>
        </p:txBody>
      </p:sp>
    </p:spTree>
    <p:custDataLst>
      <p:tags r:id="rId1"/>
    </p:custDataLst>
    <p:extLst>
      <p:ext uri="{BB962C8B-B14F-4D97-AF65-F5344CB8AC3E}">
        <p14:creationId xmlns:p14="http://schemas.microsoft.com/office/powerpoint/2010/main" val="4182882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name="Equation" r:id="rId4" imgW="1981200" imgH="482600" progId="Equation.3">
                  <p:embed/>
                </p:oleObj>
              </mc:Choice>
              <mc:Fallback>
                <p:oleObj name="Equation" r:id="rId4" imgW="1981200" imgH="482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name="Equation" r:id="rId6" imgW="1079500" imgH="457200" progId="Equation.3">
                  <p:embed/>
                </p:oleObj>
              </mc:Choice>
              <mc:Fallback>
                <p:oleObj name="Equation" r:id="rId6" imgW="1079500" imgH="457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name="Equation" r:id="rId8" imgW="1435100" imgH="571500" progId="Equation.3">
                  <p:embed/>
                </p:oleObj>
              </mc:Choice>
              <mc:Fallback>
                <p:oleObj name="Equation" r:id="rId8" imgW="1435100" imgH="5715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name="Equation" r:id="rId10" imgW="901309" imgH="266584" progId="Equation.3">
                  <p:embed/>
                </p:oleObj>
              </mc:Choice>
              <mc:Fallback>
                <p:oleObj name="Equation" r:id="rId10" imgW="901309" imgH="266584" progId="Equation.3">
                  <p:embed/>
                  <p:pic>
                    <p:nvPicPr>
                      <p:cNvPr id="9"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name="Equation" r:id="rId12" imgW="812447" imgH="418918" progId="Equation.3">
                  <p:embed/>
                </p:oleObj>
              </mc:Choice>
              <mc:Fallback>
                <p:oleObj name="Equation" r:id="rId12" imgW="812447" imgH="418918" progId="Equation.3">
                  <p:embed/>
                  <p:pic>
                    <p:nvPicPr>
                      <p:cNvPr id="1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DD1C4227-3B64-41C5-8E8F-BEACF97640F7}"/>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9208A8A0-529E-4957-A3C0-EB60112F75AF}"/>
              </a:ext>
            </a:extLst>
          </p:cNvPr>
          <p:cNvSpPr>
            <a:spLocks noGrp="1"/>
          </p:cNvSpPr>
          <p:nvPr>
            <p:ph type="ftr" sz="quarter" idx="3"/>
          </p:nvPr>
        </p:nvSpPr>
        <p:spPr/>
        <p:txBody>
          <a:bodyPr/>
          <a:lstStyle/>
          <a:p>
            <a:r>
              <a:rPr lang="en-US"/>
              <a:t>© Grand Valley Sate University</a:t>
            </a:r>
            <a:endParaRPr lang="en-US" sz="1600" dirty="0"/>
          </a:p>
        </p:txBody>
      </p:sp>
      <p:sp>
        <p:nvSpPr>
          <p:cNvPr id="13" name="Slide Number Placeholder 12">
            <a:extLst>
              <a:ext uri="{FF2B5EF4-FFF2-40B4-BE49-F238E27FC236}">
                <a16:creationId xmlns:a16="http://schemas.microsoft.com/office/drawing/2014/main" id="{016D68B2-D247-4D41-A076-D8A26A97860B}"/>
              </a:ext>
            </a:extLst>
          </p:cNvPr>
          <p:cNvSpPr>
            <a:spLocks noGrp="1"/>
          </p:cNvSpPr>
          <p:nvPr>
            <p:ph type="sldNum" sz="quarter" idx="4"/>
          </p:nvPr>
        </p:nvSpPr>
        <p:spPr/>
        <p:txBody>
          <a:bodyPr/>
          <a:lstStyle/>
          <a:p>
            <a:fld id="{28B83BC3-069B-46AF-A4E6-C99928E1A4FA}" type="slidenum">
              <a:rPr lang="en-US" smtClean="0"/>
              <a:pPr/>
              <a:t>461</a:t>
            </a:fld>
            <a:endParaRPr lang="en-US" dirty="0"/>
          </a:p>
        </p:txBody>
      </p:sp>
    </p:spTree>
    <p:custDataLst>
      <p:tags r:id="rId1"/>
    </p:custDataLst>
    <p:extLst>
      <p:ext uri="{BB962C8B-B14F-4D97-AF65-F5344CB8AC3E}">
        <p14:creationId xmlns:p14="http://schemas.microsoft.com/office/powerpoint/2010/main" val="224421481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4" name="Date Placeholder 3">
            <a:extLst>
              <a:ext uri="{FF2B5EF4-FFF2-40B4-BE49-F238E27FC236}">
                <a16:creationId xmlns:a16="http://schemas.microsoft.com/office/drawing/2014/main" id="{FC652E92-17C4-4174-AB88-58539119168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076EF6B-57F5-42D1-A2AF-6763AEC2524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FB22FFD-0A67-4CAB-AE7B-C76B22852689}"/>
              </a:ext>
            </a:extLst>
          </p:cNvPr>
          <p:cNvSpPr>
            <a:spLocks noGrp="1"/>
          </p:cNvSpPr>
          <p:nvPr>
            <p:ph type="sldNum" sz="quarter" idx="4"/>
          </p:nvPr>
        </p:nvSpPr>
        <p:spPr/>
        <p:txBody>
          <a:bodyPr/>
          <a:lstStyle/>
          <a:p>
            <a:fld id="{28B83BC3-069B-46AF-A4E6-C99928E1A4FA}" type="slidenum">
              <a:rPr lang="en-US" smtClean="0"/>
              <a:pPr/>
              <a:t>462</a:t>
            </a:fld>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name="Equation" r:id="rId4" imgW="977900" imgH="431800" progId="Equation.3">
                  <p:embed/>
                </p:oleObj>
              </mc:Choice>
              <mc:Fallback>
                <p:oleObj name="Equation" r:id="rId4" imgW="9779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name="Equation" r:id="rId6" imgW="952087" imgH="431613" progId="Equation.3">
                  <p:embed/>
                </p:oleObj>
              </mc:Choice>
              <mc:Fallback>
                <p:oleObj name="Equation" r:id="rId6" imgW="952087" imgH="431613" progId="Equation.3">
                  <p:embed/>
                  <p:pic>
                    <p:nvPicPr>
                      <p:cNvPr id="15769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
        <p:nvSpPr>
          <p:cNvPr id="4" name="Date Placeholder 3">
            <a:extLst>
              <a:ext uri="{FF2B5EF4-FFF2-40B4-BE49-F238E27FC236}">
                <a16:creationId xmlns:a16="http://schemas.microsoft.com/office/drawing/2014/main" id="{FBFCA59E-9DCF-4768-8EE6-34381E7202DD}"/>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590EC1EF-4B07-423F-9042-24E16CEED4BD}"/>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DB6A5331-2BE6-4EE4-BC15-F16CA152AE6D}"/>
              </a:ext>
            </a:extLst>
          </p:cNvPr>
          <p:cNvSpPr>
            <a:spLocks noGrp="1"/>
          </p:cNvSpPr>
          <p:nvPr>
            <p:ph type="sldNum" sz="quarter" idx="4"/>
          </p:nvPr>
        </p:nvSpPr>
        <p:spPr/>
        <p:txBody>
          <a:bodyPr/>
          <a:lstStyle/>
          <a:p>
            <a:fld id="{28B83BC3-069B-46AF-A4E6-C99928E1A4FA}" type="slidenum">
              <a:rPr lang="en-US" smtClean="0"/>
              <a:pPr/>
              <a:t>463</a:t>
            </a:fld>
            <a:endParaRPr lang="en-US" dirty="0"/>
          </a:p>
        </p:txBody>
      </p:sp>
    </p:spTree>
    <p:custDataLst>
      <p:tags r:id="rId1"/>
    </p:custDataLst>
    <p:extLst>
      <p:ext uri="{BB962C8B-B14F-4D97-AF65-F5344CB8AC3E}">
        <p14:creationId xmlns:p14="http://schemas.microsoft.com/office/powerpoint/2010/main" val="21682275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name="Equation" r:id="rId4" imgW="1016000" imgH="241300" progId="Equation.3">
                  <p:embed/>
                </p:oleObj>
              </mc:Choice>
              <mc:Fallback>
                <p:oleObj name="Equation" r:id="rId4" imgW="10160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name="Equation" r:id="rId6" imgW="977900" imgH="609600" progId="Equation.3">
                  <p:embed/>
                </p:oleObj>
              </mc:Choice>
              <mc:Fallback>
                <p:oleObj name="Equation" r:id="rId6" imgW="977900" imgH="6096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name="Equation" r:id="rId8" imgW="990170" imgH="393529" progId="Equation.3">
                  <p:embed/>
                </p:oleObj>
              </mc:Choice>
              <mc:Fallback>
                <p:oleObj name="Equation" r:id="rId8" imgW="990170" imgH="393529"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
        <p:nvSpPr>
          <p:cNvPr id="4" name="Date Placeholder 3">
            <a:extLst>
              <a:ext uri="{FF2B5EF4-FFF2-40B4-BE49-F238E27FC236}">
                <a16:creationId xmlns:a16="http://schemas.microsoft.com/office/drawing/2014/main" id="{CC12C151-2508-4F99-BC35-ADE2C01EC1D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33957A4-C6A7-4B81-92AC-389C454ED046}"/>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EF9336B6-AE6B-4230-BB30-CBE27958F8B1}"/>
              </a:ext>
            </a:extLst>
          </p:cNvPr>
          <p:cNvSpPr>
            <a:spLocks noGrp="1"/>
          </p:cNvSpPr>
          <p:nvPr>
            <p:ph type="sldNum" sz="quarter" idx="4"/>
          </p:nvPr>
        </p:nvSpPr>
        <p:spPr/>
        <p:txBody>
          <a:bodyPr/>
          <a:lstStyle/>
          <a:p>
            <a:fld id="{28B83BC3-069B-46AF-A4E6-C99928E1A4FA}" type="slidenum">
              <a:rPr lang="en-US" smtClean="0"/>
              <a:pPr/>
              <a:t>464</a:t>
            </a:fld>
            <a:endParaRPr lang="en-US" dirty="0"/>
          </a:p>
        </p:txBody>
      </p:sp>
    </p:spTree>
    <p:custDataLst>
      <p:tags r:id="rId1"/>
    </p:custDataLst>
    <p:extLst>
      <p:ext uri="{BB962C8B-B14F-4D97-AF65-F5344CB8AC3E}">
        <p14:creationId xmlns:p14="http://schemas.microsoft.com/office/powerpoint/2010/main" val="19574833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name="Equation" r:id="rId4" imgW="2019300" imgH="482600" progId="Equation.3">
                  <p:embed/>
                </p:oleObj>
              </mc:Choice>
              <mc:Fallback>
                <p:oleObj name="Equation" r:id="rId4" imgW="2019300" imgH="482600" progId="Equation.3">
                  <p:embed/>
                  <p:pic>
                    <p:nvPicPr>
                      <p:cNvPr id="1597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name="Equation" r:id="rId6" imgW="914400" imgH="431800" progId="Equation.3">
                  <p:embed/>
                </p:oleObj>
              </mc:Choice>
              <mc:Fallback>
                <p:oleObj name="Equation" r:id="rId6" imgW="914400" imgH="431800" progId="Equation.3">
                  <p:embed/>
                  <p:pic>
                    <p:nvPicPr>
                      <p:cNvPr id="15974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15974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name="Equation" r:id="rId10" imgW="812447" imgH="418918" progId="Equation.3">
                  <p:embed/>
                </p:oleObj>
              </mc:Choice>
              <mc:Fallback>
                <p:oleObj name="Equation" r:id="rId10" imgW="812447" imgH="418918" progId="Equation.3">
                  <p:embed/>
                  <p:pic>
                    <p:nvPicPr>
                      <p:cNvPr id="159749"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
        <p:nvSpPr>
          <p:cNvPr id="4" name="Date Placeholder 3">
            <a:extLst>
              <a:ext uri="{FF2B5EF4-FFF2-40B4-BE49-F238E27FC236}">
                <a16:creationId xmlns:a16="http://schemas.microsoft.com/office/drawing/2014/main" id="{3A76C636-82BB-4C0B-AAF3-4A5A25DE2CB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D43DC73-B487-4A83-A766-6AFB7A09B5D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5D6E1C6-DD16-4E10-8736-F03DEE49A1B6}"/>
              </a:ext>
            </a:extLst>
          </p:cNvPr>
          <p:cNvSpPr>
            <a:spLocks noGrp="1"/>
          </p:cNvSpPr>
          <p:nvPr>
            <p:ph type="sldNum" sz="quarter" idx="4"/>
          </p:nvPr>
        </p:nvSpPr>
        <p:spPr/>
        <p:txBody>
          <a:bodyPr/>
          <a:lstStyle/>
          <a:p>
            <a:fld id="{28B83BC3-069B-46AF-A4E6-C99928E1A4FA}" type="slidenum">
              <a:rPr lang="en-US" smtClean="0"/>
              <a:pPr/>
              <a:t>465</a:t>
            </a:fld>
            <a:endParaRPr lang="en-US" dirty="0"/>
          </a:p>
        </p:txBody>
      </p:sp>
    </p:spTree>
    <p:custDataLst>
      <p:tags r:id="rId1"/>
    </p:custDataLst>
    <p:extLst>
      <p:ext uri="{BB962C8B-B14F-4D97-AF65-F5344CB8AC3E}">
        <p14:creationId xmlns:p14="http://schemas.microsoft.com/office/powerpoint/2010/main" val="9608584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4" name="Date Placeholder 3">
            <a:extLst>
              <a:ext uri="{FF2B5EF4-FFF2-40B4-BE49-F238E27FC236}">
                <a16:creationId xmlns:a16="http://schemas.microsoft.com/office/drawing/2014/main" id="{9D78CE99-8967-4C1D-988D-C4A2DCEE75B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DECB6F8-0B60-41A6-99A5-E931311B0A9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B4B41C0-D0D7-467E-B069-FC7546BA4DBF}"/>
              </a:ext>
            </a:extLst>
          </p:cNvPr>
          <p:cNvSpPr>
            <a:spLocks noGrp="1"/>
          </p:cNvSpPr>
          <p:nvPr>
            <p:ph type="sldNum" sz="quarter" idx="4"/>
          </p:nvPr>
        </p:nvSpPr>
        <p:spPr/>
        <p:txBody>
          <a:bodyPr/>
          <a:lstStyle/>
          <a:p>
            <a:fld id="{28B83BC3-069B-46AF-A4E6-C99928E1A4FA}" type="slidenum">
              <a:rPr lang="en-US" smtClean="0"/>
              <a:pPr/>
              <a:t>466</a:t>
            </a:fld>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name="Equation" r:id="rId4" imgW="977900" imgH="431800" progId="Equation.3">
                  <p:embed/>
                </p:oleObj>
              </mc:Choice>
              <mc:Fallback>
                <p:oleObj name="Equation" r:id="rId4" imgW="9779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name="Equation" r:id="rId6" imgW="965200" imgH="431800" progId="Equation.3">
                  <p:embed/>
                </p:oleObj>
              </mc:Choice>
              <mc:Fallback>
                <p:oleObj name="Equation" r:id="rId6" imgW="965200" imgH="431800" progId="Equation.3">
                  <p:embed/>
                  <p:pic>
                    <p:nvPicPr>
                      <p:cNvPr id="15769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E8BA6940-004C-4201-9D08-83E6426AD3DF}"/>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98F7236F-5C9E-4F18-A0F0-4EE0D953DD11}"/>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B3C12DBF-31F8-40F8-BD6F-8D9A529264E5}"/>
              </a:ext>
            </a:extLst>
          </p:cNvPr>
          <p:cNvSpPr>
            <a:spLocks noGrp="1"/>
          </p:cNvSpPr>
          <p:nvPr>
            <p:ph type="sldNum" sz="quarter" idx="4"/>
          </p:nvPr>
        </p:nvSpPr>
        <p:spPr/>
        <p:txBody>
          <a:bodyPr/>
          <a:lstStyle/>
          <a:p>
            <a:fld id="{28B83BC3-069B-46AF-A4E6-C99928E1A4FA}" type="slidenum">
              <a:rPr lang="en-US" smtClean="0"/>
              <a:pPr/>
              <a:t>467</a:t>
            </a:fld>
            <a:endParaRPr lang="en-US" dirty="0"/>
          </a:p>
        </p:txBody>
      </p:sp>
    </p:spTree>
    <p:custDataLst>
      <p:tags r:id="rId1"/>
    </p:custDataLst>
    <p:extLst>
      <p:ext uri="{BB962C8B-B14F-4D97-AF65-F5344CB8AC3E}">
        <p14:creationId xmlns:p14="http://schemas.microsoft.com/office/powerpoint/2010/main" val="2384115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4" name="Date Placeholder 3">
            <a:extLst>
              <a:ext uri="{FF2B5EF4-FFF2-40B4-BE49-F238E27FC236}">
                <a16:creationId xmlns:a16="http://schemas.microsoft.com/office/drawing/2014/main" id="{4C736DE5-E69C-48E8-8864-5A1C407BF76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8A2262F-6D80-4D98-8AFD-D89036D1BAC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853AF7E-94BC-4EFA-AD5C-7ADFE8320927}"/>
              </a:ext>
            </a:extLst>
          </p:cNvPr>
          <p:cNvSpPr>
            <a:spLocks noGrp="1"/>
          </p:cNvSpPr>
          <p:nvPr>
            <p:ph type="sldNum" sz="quarter" idx="4"/>
          </p:nvPr>
        </p:nvSpPr>
        <p:spPr/>
        <p:txBody>
          <a:bodyPr/>
          <a:lstStyle/>
          <a:p>
            <a:fld id="{28B83BC3-069B-46AF-A4E6-C99928E1A4FA}" type="slidenum">
              <a:rPr lang="en-US" smtClean="0"/>
              <a:pPr/>
              <a:t>468</a:t>
            </a:fld>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name="Equation" r:id="rId4" imgW="1828800" imgH="469900" progId="Equation.3">
                  <p:embed/>
                </p:oleObj>
              </mc:Choice>
              <mc:Fallback>
                <p:oleObj name="Equation" r:id="rId4" imgW="1828800" imgH="4699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
        <p:nvSpPr>
          <p:cNvPr id="4" name="Date Placeholder 3">
            <a:extLst>
              <a:ext uri="{FF2B5EF4-FFF2-40B4-BE49-F238E27FC236}">
                <a16:creationId xmlns:a16="http://schemas.microsoft.com/office/drawing/2014/main" id="{82FB615C-7922-440B-90C7-800F0E27AA9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536DEBB-BC30-4D45-ADB2-CA5C5746C61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FBB4964-7455-40D4-8D2D-0BF5F251F00C}"/>
              </a:ext>
            </a:extLst>
          </p:cNvPr>
          <p:cNvSpPr>
            <a:spLocks noGrp="1"/>
          </p:cNvSpPr>
          <p:nvPr>
            <p:ph type="sldNum" sz="quarter" idx="4"/>
          </p:nvPr>
        </p:nvSpPr>
        <p:spPr/>
        <p:txBody>
          <a:bodyPr/>
          <a:lstStyle/>
          <a:p>
            <a:fld id="{28B83BC3-069B-46AF-A4E6-C99928E1A4FA}" type="slidenum">
              <a:rPr lang="en-US" smtClean="0"/>
              <a:pPr/>
              <a:t>469</a:t>
            </a:fld>
            <a:endParaRPr lang="en-US" dirty="0"/>
          </a:p>
        </p:txBody>
      </p:sp>
    </p:spTree>
    <p:custDataLst>
      <p:tags r:id="rId1"/>
    </p:custDataLst>
    <p:extLst>
      <p:ext uri="{BB962C8B-B14F-4D97-AF65-F5344CB8AC3E}">
        <p14:creationId xmlns:p14="http://schemas.microsoft.com/office/powerpoint/2010/main" val="322757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4" name="Date Placeholder 3">
            <a:extLst>
              <a:ext uri="{FF2B5EF4-FFF2-40B4-BE49-F238E27FC236}">
                <a16:creationId xmlns:a16="http://schemas.microsoft.com/office/drawing/2014/main" id="{9D8B7A6B-D218-4268-886A-A6D13A43952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02ACDFC-5C95-4B48-B7E6-9C6D29F3A90D}"/>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D3AE5A1-E7C4-46FE-9EA5-E1C3A4557CF1}"/>
              </a:ext>
            </a:extLst>
          </p:cNvPr>
          <p:cNvSpPr>
            <a:spLocks noGrp="1"/>
          </p:cNvSpPr>
          <p:nvPr>
            <p:ph type="sldNum" sz="quarter" idx="4"/>
          </p:nvPr>
        </p:nvSpPr>
        <p:spPr/>
        <p:txBody>
          <a:bodyPr/>
          <a:lstStyle/>
          <a:p>
            <a:fld id="{28B83BC3-069B-46AF-A4E6-C99928E1A4FA}" type="slidenum">
              <a:rPr lang="en-US" smtClean="0"/>
              <a:pPr/>
              <a:t>47</a:t>
            </a:fld>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nvGraphicFramePr>
        <p:xfrm>
          <a:off x="2988467" y="4343400"/>
          <a:ext cx="5424489" cy="1005840"/>
        </p:xfrm>
        <a:graphic>
          <a:graphicData uri="http://schemas.openxmlformats.org/drawingml/2006/table">
            <a:tbl>
              <a:tblPr firstRow="1" firstCol="1" bandRow="1">
                <a:tableStyleId>{5940675A-B579-460E-94D1-54222C63F5DA}</a:tableStyleId>
              </a:tblPr>
              <a:tblGrid>
                <a:gridCol w="1187872">
                  <a:extLst>
                    <a:ext uri="{9D8B030D-6E8A-4147-A177-3AD203B41FA5}">
                      <a16:colId xmlns:a16="http://schemas.microsoft.com/office/drawing/2014/main" val="2142216912"/>
                    </a:ext>
                  </a:extLst>
                </a:gridCol>
                <a:gridCol w="1125352">
                  <a:extLst>
                    <a:ext uri="{9D8B030D-6E8A-4147-A177-3AD203B41FA5}">
                      <a16:colId xmlns:a16="http://schemas.microsoft.com/office/drawing/2014/main" val="1612796704"/>
                    </a:ext>
                  </a:extLst>
                </a:gridCol>
                <a:gridCol w="1721126">
                  <a:extLst>
                    <a:ext uri="{9D8B030D-6E8A-4147-A177-3AD203B41FA5}">
                      <a16:colId xmlns:a16="http://schemas.microsoft.com/office/drawing/2014/main" val="756886291"/>
                    </a:ext>
                  </a:extLst>
                </a:gridCol>
                <a:gridCol w="1390139">
                  <a:extLst>
                    <a:ext uri="{9D8B030D-6E8A-4147-A177-3AD203B41FA5}">
                      <a16:colId xmlns:a16="http://schemas.microsoft.com/office/drawing/2014/main" val="505532353"/>
                    </a:ext>
                  </a:extLst>
                </a:gridCol>
              </a:tblGrid>
              <a:tr h="2514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514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
        <p:nvSpPr>
          <p:cNvPr id="8" name="Date Placeholder 7">
            <a:extLst>
              <a:ext uri="{FF2B5EF4-FFF2-40B4-BE49-F238E27FC236}">
                <a16:creationId xmlns:a16="http://schemas.microsoft.com/office/drawing/2014/main" id="{83E23EB1-FF3D-4C26-BF0A-78918AD1383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50FDC51D-7D51-4F6F-86B7-C2F9944F1E1C}"/>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3EF4F35F-9CA0-4375-852C-9DCFE3CF9C16}"/>
              </a:ext>
            </a:extLst>
          </p:cNvPr>
          <p:cNvSpPr>
            <a:spLocks noGrp="1"/>
          </p:cNvSpPr>
          <p:nvPr>
            <p:ph type="sldNum" sz="quarter" idx="4"/>
          </p:nvPr>
        </p:nvSpPr>
        <p:spPr/>
        <p:txBody>
          <a:bodyPr/>
          <a:lstStyle/>
          <a:p>
            <a:fld id="{28B83BC3-069B-46AF-A4E6-C99928E1A4FA}" type="slidenum">
              <a:rPr lang="en-US" smtClean="0"/>
              <a:pPr/>
              <a:t>470</a:t>
            </a:fld>
            <a:endParaRPr lang="en-US" dirty="0"/>
          </a:p>
        </p:txBody>
      </p:sp>
    </p:spTree>
    <p:custDataLst>
      <p:tags r:id="rId1"/>
    </p:custDataLst>
    <p:extLst>
      <p:ext uri="{BB962C8B-B14F-4D97-AF65-F5344CB8AC3E}">
        <p14:creationId xmlns:p14="http://schemas.microsoft.com/office/powerpoint/2010/main" val="429131202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Process Capability Analysis</a:t>
            </a:r>
          </a:p>
        </p:txBody>
      </p:sp>
      <p:sp>
        <p:nvSpPr>
          <p:cNvPr id="3" name="Content Placeholder 2"/>
          <p:cNvSpPr>
            <a:spLocks noGrp="1"/>
          </p:cNvSpPr>
          <p:nvPr>
            <p:ph idx="1"/>
          </p:nvPr>
        </p:nvSpPr>
        <p:spPr>
          <a:xfrm>
            <a:off x="609600" y="1066800"/>
            <a:ext cx="10160000" cy="5486400"/>
          </a:xfrm>
        </p:spPr>
        <p:txBody>
          <a:bodyPr>
            <a:noAutofit/>
          </a:bodyPr>
          <a:lstStyle/>
          <a:p>
            <a:r>
              <a:rPr lang="en-US" sz="1800" dirty="0"/>
              <a:t>Data File: “Capability Analysis” tab in “Sample Data.xlsx”</a:t>
            </a:r>
          </a:p>
          <a:p>
            <a:r>
              <a:rPr lang="en-US" sz="1800" dirty="0"/>
              <a:t>Steps in Minitab to run a process capability analysis:</a:t>
            </a:r>
          </a:p>
          <a:p>
            <a:pPr marL="1120140" lvl="2" indent="-342900">
              <a:buFont typeface="+mj-lt"/>
              <a:buAutoNum type="arabicParenR"/>
            </a:pPr>
            <a:r>
              <a:rPr lang="en-US" sz="1400" dirty="0"/>
              <a:t>Click Stat → Basic Statistics → Normality Test.</a:t>
            </a:r>
          </a:p>
          <a:p>
            <a:pPr marL="1120140" lvl="2" indent="-342900">
              <a:buFont typeface="+mj-lt"/>
              <a:buAutoNum type="arabicParenR"/>
            </a:pPr>
            <a:r>
              <a:rPr lang="en-US" sz="1400" dirty="0"/>
              <a:t>A new window named “Normality Test” pops up.</a:t>
            </a:r>
          </a:p>
          <a:p>
            <a:pPr marL="1120140" lvl="2" indent="-342900">
              <a:buFont typeface="+mj-lt"/>
              <a:buAutoNum type="arabicParenR"/>
            </a:pPr>
            <a:r>
              <a:rPr lang="en-US" sz="1400" dirty="0"/>
              <a:t>Select “HtBk” as the variable and Click “OK.”</a:t>
            </a:r>
          </a:p>
          <a:p>
            <a:pPr marL="1120140" lvl="2" indent="-342900">
              <a:buFont typeface="+mj-lt"/>
              <a:buAutoNum type="arabicParenR"/>
            </a:pPr>
            <a:r>
              <a:rPr lang="en-US" sz="1400" dirty="0"/>
              <a:t>The histogram and the normality test results appear in the new window.</a:t>
            </a:r>
          </a:p>
          <a:p>
            <a:pPr marL="1120140" lvl="2" indent="-342900">
              <a:buFont typeface="+mj-lt"/>
              <a:buAutoNum type="arabicParenR"/>
            </a:pPr>
            <a:r>
              <a:rPr lang="en-US" sz="1400" dirty="0"/>
              <a:t>In this example, the p-value is 0.275, greater than the alpha level (0.05). We fail to reject the hypothesis and conclude that the data are normally distributed.</a:t>
            </a:r>
          </a:p>
          <a:p>
            <a:pPr marL="1120140" lvl="2" indent="-342900">
              <a:buFont typeface="+mj-lt"/>
              <a:buAutoNum type="arabicParenR"/>
            </a:pPr>
            <a:r>
              <a:rPr lang="en-US" sz="1400" dirty="0"/>
              <a:t>Click Stat → Quality Tools → Capability Analysis → Normal.</a:t>
            </a:r>
          </a:p>
          <a:p>
            <a:pPr marL="1120140" lvl="2" indent="-342900">
              <a:buFont typeface="+mj-lt"/>
              <a:buAutoNum type="arabicParenR"/>
            </a:pPr>
            <a:r>
              <a:rPr lang="en-US" sz="1400" dirty="0"/>
              <a:t>A new window named “Capability Analysis (Normal Distribution)” pops up.</a:t>
            </a:r>
          </a:p>
          <a:p>
            <a:pPr marL="1120140" lvl="2" indent="-342900">
              <a:buFont typeface="+mj-lt"/>
              <a:buAutoNum type="arabicParenR"/>
            </a:pPr>
            <a:r>
              <a:rPr lang="en-US" sz="1400" dirty="0"/>
              <a:t>Select “HtBk” as the single column and enter “1” as the subgroup size.</a:t>
            </a:r>
          </a:p>
          <a:p>
            <a:pPr marL="1120140" lvl="2" indent="-342900">
              <a:buFont typeface="+mj-lt"/>
              <a:buAutoNum type="arabicParenR"/>
            </a:pPr>
            <a:r>
              <a:rPr lang="en-US" sz="1400" dirty="0"/>
              <a:t>Enter “6” as the “Lower spec” and “7” as the “Upper spec”</a:t>
            </a:r>
          </a:p>
          <a:p>
            <a:pPr marL="1120140" lvl="2" indent="-342900">
              <a:buFont typeface="+mj-lt"/>
              <a:buAutoNum type="arabicParenR"/>
            </a:pPr>
            <a:r>
              <a:rPr lang="en-US" sz="1400" dirty="0"/>
              <a:t>Click “Options” button and another new window named “Capability Analysis (Normal Distribution) – Options” pops up.</a:t>
            </a:r>
          </a:p>
          <a:p>
            <a:pPr marL="1120140" lvl="2" indent="-342900">
              <a:buFont typeface="+mj-lt"/>
              <a:buAutoNum type="arabicParenR"/>
            </a:pPr>
            <a:r>
              <a:rPr lang="en-US" sz="1400" dirty="0"/>
              <a:t>Enter “6.5” as the target and click “OK.”</a:t>
            </a:r>
          </a:p>
          <a:p>
            <a:pPr marL="1120140" lvl="2" indent="-342900">
              <a:buFont typeface="+mj-lt"/>
              <a:buAutoNum type="arabicParenR"/>
            </a:pPr>
            <a:r>
              <a:rPr lang="en-US" sz="1400" dirty="0"/>
              <a:t>Click “OK” in the “Capability Analysis (Normal Distribution)” window. The capability analysis results are displayed.</a:t>
            </a:r>
          </a:p>
          <a:p>
            <a:pPr lvl="1"/>
            <a:endParaRPr lang="en-US" sz="1600" dirty="0"/>
          </a:p>
          <a:p>
            <a:pPr lvl="1"/>
            <a:endParaRPr lang="en-US" sz="1600" dirty="0"/>
          </a:p>
          <a:p>
            <a:pPr lvl="1"/>
            <a:endParaRPr lang="en-US" sz="1600" dirty="0"/>
          </a:p>
          <a:p>
            <a:endParaRPr lang="en-US" sz="1800" dirty="0"/>
          </a:p>
        </p:txBody>
      </p:sp>
      <p:sp>
        <p:nvSpPr>
          <p:cNvPr id="4" name="Date Placeholder 3">
            <a:extLst>
              <a:ext uri="{FF2B5EF4-FFF2-40B4-BE49-F238E27FC236}">
                <a16:creationId xmlns:a16="http://schemas.microsoft.com/office/drawing/2014/main" id="{E9B09BEE-7C1B-4407-8EA2-F3C3334483C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944969E-DEB6-41E5-A71D-B3060D04D0D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6135647-0642-486B-9346-5EB0D13DE59F}"/>
              </a:ext>
            </a:extLst>
          </p:cNvPr>
          <p:cNvSpPr>
            <a:spLocks noGrp="1"/>
          </p:cNvSpPr>
          <p:nvPr>
            <p:ph type="sldNum" sz="quarter" idx="4"/>
          </p:nvPr>
        </p:nvSpPr>
        <p:spPr/>
        <p:txBody>
          <a:bodyPr/>
          <a:lstStyle/>
          <a:p>
            <a:fld id="{28B83BC3-069B-46AF-A4E6-C99928E1A4FA}" type="slidenum">
              <a:rPr lang="en-US" smtClean="0"/>
              <a:pPr/>
              <a:t>471</a:t>
            </a:fld>
            <a:endParaRPr lang="en-US" dirty="0"/>
          </a:p>
        </p:txBody>
      </p:sp>
    </p:spTree>
    <p:custDataLst>
      <p:tags r:id="rId1"/>
    </p:custDataLst>
    <p:extLst>
      <p:ext uri="{BB962C8B-B14F-4D97-AF65-F5344CB8AC3E}">
        <p14:creationId xmlns:p14="http://schemas.microsoft.com/office/powerpoint/2010/main" val="58264707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06000" cy="960438"/>
          </a:xfrm>
        </p:spPr>
        <p:txBody>
          <a:bodyPr>
            <a:noAutofit/>
          </a:bodyPr>
          <a:lstStyle/>
          <a:p>
            <a:r>
              <a:rPr lang="en-US" dirty="0"/>
              <a:t>Use Minitab to Run a Process Capability Analysis</a:t>
            </a:r>
          </a:p>
        </p:txBody>
      </p:sp>
      <p:pic>
        <p:nvPicPr>
          <p:cNvPr id="5" name="Picture 4"/>
          <p:cNvPicPr>
            <a:picLocks noChangeAspect="1"/>
          </p:cNvPicPr>
          <p:nvPr/>
        </p:nvPicPr>
        <p:blipFill>
          <a:blip r:embed="rId4"/>
          <a:stretch>
            <a:fillRect/>
          </a:stretch>
        </p:blipFill>
        <p:spPr>
          <a:xfrm>
            <a:off x="158803" y="1905000"/>
            <a:ext cx="5309610" cy="3833396"/>
          </a:xfrm>
          <a:prstGeom prst="rect">
            <a:avLst/>
          </a:prstGeom>
        </p:spPr>
      </p:pic>
      <p:pic>
        <p:nvPicPr>
          <p:cNvPr id="6" name="Picture 5"/>
          <p:cNvPicPr>
            <a:picLocks noChangeAspect="1"/>
          </p:cNvPicPr>
          <p:nvPr/>
        </p:nvPicPr>
        <p:blipFill>
          <a:blip r:embed="rId5"/>
          <a:stretch>
            <a:fillRect/>
          </a:stretch>
        </p:blipFill>
        <p:spPr>
          <a:xfrm>
            <a:off x="5514752" y="1699796"/>
            <a:ext cx="5665524" cy="4038600"/>
          </a:xfrm>
          <a:prstGeom prst="rect">
            <a:avLst/>
          </a:prstGeom>
        </p:spPr>
      </p:pic>
      <p:sp>
        <p:nvSpPr>
          <p:cNvPr id="18" name="Right Arrow 17"/>
          <p:cNvSpPr/>
          <p:nvPr/>
        </p:nvSpPr>
        <p:spPr>
          <a:xfrm>
            <a:off x="5214227" y="36692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AFEB9F3A-F147-4B46-9B9E-873B54A3645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F66415B-DA6A-4352-9F00-0F28F8FC6B82}"/>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B99BC1B9-F0FA-4993-8AEB-605DDDD03021}"/>
              </a:ext>
            </a:extLst>
          </p:cNvPr>
          <p:cNvSpPr>
            <a:spLocks noGrp="1"/>
          </p:cNvSpPr>
          <p:nvPr>
            <p:ph type="sldNum" sz="quarter" idx="4"/>
          </p:nvPr>
        </p:nvSpPr>
        <p:spPr/>
        <p:txBody>
          <a:bodyPr/>
          <a:lstStyle/>
          <a:p>
            <a:fld id="{28B83BC3-069B-46AF-A4E6-C99928E1A4FA}" type="slidenum">
              <a:rPr lang="en-US" smtClean="0"/>
              <a:pPr/>
              <a:t>472</a:t>
            </a:fld>
            <a:endParaRPr lang="en-US" dirty="0"/>
          </a:p>
        </p:txBody>
      </p:sp>
    </p:spTree>
    <p:custDataLst>
      <p:tags r:id="rId1"/>
    </p:custDataLst>
    <p:extLst>
      <p:ext uri="{BB962C8B-B14F-4D97-AF65-F5344CB8AC3E}">
        <p14:creationId xmlns:p14="http://schemas.microsoft.com/office/powerpoint/2010/main" val="30373678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5854998" y="1838913"/>
            <a:ext cx="5257800" cy="4011931"/>
          </a:xfrm>
          <a:prstGeom prst="rect">
            <a:avLst/>
          </a:prstGeom>
        </p:spPr>
      </p:pic>
      <p:pic>
        <p:nvPicPr>
          <p:cNvPr id="3" name="Picture 2"/>
          <p:cNvPicPr>
            <a:picLocks noChangeAspect="1"/>
          </p:cNvPicPr>
          <p:nvPr/>
        </p:nvPicPr>
        <p:blipFill>
          <a:blip r:embed="rId5"/>
          <a:stretch>
            <a:fillRect/>
          </a:stretch>
        </p:blipFill>
        <p:spPr>
          <a:xfrm>
            <a:off x="191825" y="1898558"/>
            <a:ext cx="5556256" cy="3892642"/>
          </a:xfrm>
          <a:prstGeom prst="rect">
            <a:avLst/>
          </a:prstGeom>
        </p:spPr>
      </p:pic>
      <p:sp>
        <p:nvSpPr>
          <p:cNvPr id="20" name="Right Arrow 19"/>
          <p:cNvSpPr/>
          <p:nvPr/>
        </p:nvSpPr>
        <p:spPr>
          <a:xfrm>
            <a:off x="5594499" y="369247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5C6214EE-76EB-44FB-99EB-670DCAA5329B}"/>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C51A2A51-A792-4F72-AB37-6529E6E888BA}"/>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F9864AED-F075-4DB4-A2E7-5C2C48E0EA3A}"/>
              </a:ext>
            </a:extLst>
          </p:cNvPr>
          <p:cNvSpPr>
            <a:spLocks noGrp="1"/>
          </p:cNvSpPr>
          <p:nvPr>
            <p:ph type="sldNum" sz="quarter" idx="4"/>
          </p:nvPr>
        </p:nvSpPr>
        <p:spPr/>
        <p:txBody>
          <a:bodyPr/>
          <a:lstStyle/>
          <a:p>
            <a:fld id="{28B83BC3-069B-46AF-A4E6-C99928E1A4FA}" type="slidenum">
              <a:rPr lang="en-US" smtClean="0"/>
              <a:pPr/>
              <a:t>473</a:t>
            </a:fld>
            <a:endParaRPr lang="en-US" dirty="0"/>
          </a:p>
        </p:txBody>
      </p:sp>
    </p:spTree>
    <p:custDataLst>
      <p:tags r:id="rId1"/>
    </p:custDataLst>
    <p:extLst>
      <p:ext uri="{BB962C8B-B14F-4D97-AF65-F5344CB8AC3E}">
        <p14:creationId xmlns:p14="http://schemas.microsoft.com/office/powerpoint/2010/main" val="185974279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3" name="Picture 2"/>
          <p:cNvPicPr>
            <a:picLocks noChangeAspect="1"/>
          </p:cNvPicPr>
          <p:nvPr/>
        </p:nvPicPr>
        <p:blipFill>
          <a:blip r:embed="rId4"/>
          <a:stretch>
            <a:fillRect/>
          </a:stretch>
        </p:blipFill>
        <p:spPr>
          <a:xfrm>
            <a:off x="2286000" y="1143000"/>
            <a:ext cx="6858000" cy="5378823"/>
          </a:xfrm>
          <a:prstGeom prst="rect">
            <a:avLst/>
          </a:prstGeom>
        </p:spPr>
      </p:pic>
      <p:sp>
        <p:nvSpPr>
          <p:cNvPr id="4" name="Date Placeholder 3">
            <a:extLst>
              <a:ext uri="{FF2B5EF4-FFF2-40B4-BE49-F238E27FC236}">
                <a16:creationId xmlns:a16="http://schemas.microsoft.com/office/drawing/2014/main" id="{F831F822-B56D-4F71-AB13-F8EF7104A78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3204C2A-A747-487C-8157-8B65574FE59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07133D2-5340-48E5-8F82-15E2905F93FA}"/>
              </a:ext>
            </a:extLst>
          </p:cNvPr>
          <p:cNvSpPr>
            <a:spLocks noGrp="1"/>
          </p:cNvSpPr>
          <p:nvPr>
            <p:ph type="sldNum" sz="quarter" idx="4"/>
          </p:nvPr>
        </p:nvSpPr>
        <p:spPr/>
        <p:txBody>
          <a:bodyPr/>
          <a:lstStyle/>
          <a:p>
            <a:fld id="{28B83BC3-069B-46AF-A4E6-C99928E1A4FA}" type="slidenum">
              <a:rPr lang="en-US" smtClean="0"/>
              <a:pPr/>
              <a:t>474</a:t>
            </a:fld>
            <a:endParaRPr lang="en-US" dirty="0"/>
          </a:p>
        </p:txBody>
      </p:sp>
    </p:spTree>
    <p:custDataLst>
      <p:tags r:id="rId1"/>
    </p:custDataLst>
    <p:extLst>
      <p:ext uri="{BB962C8B-B14F-4D97-AF65-F5344CB8AC3E}">
        <p14:creationId xmlns:p14="http://schemas.microsoft.com/office/powerpoint/2010/main" val="401329139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3" name="Content Placeholder 2"/>
          <p:cNvSpPr>
            <a:spLocks noGrp="1"/>
          </p:cNvSpPr>
          <p:nvPr>
            <p:ph idx="1"/>
          </p:nvPr>
        </p:nvSpPr>
        <p:spPr>
          <a:xfrm>
            <a:off x="381000" y="1066800"/>
            <a:ext cx="10769600" cy="5562600"/>
          </a:xfrm>
        </p:spPr>
        <p:txBody>
          <a:bodyPr>
            <a:normAutofit/>
          </a:bodyPr>
          <a:lstStyle/>
          <a:p>
            <a:pPr indent="-342900"/>
            <a:r>
              <a:rPr lang="en-US" dirty="0"/>
              <a:t>If the p-value of the normality test is smaller than the alpha level (0.05), we reject the null hypothesis and conclude that the data are not normally distributed. In this case we run a non-normal analysis.</a:t>
            </a:r>
          </a:p>
          <a:p>
            <a:pPr marL="945197" lvl="2" indent="-342900">
              <a:buFont typeface="+mj-lt"/>
              <a:buAutoNum type="arabicParenR"/>
            </a:pPr>
            <a:r>
              <a:rPr lang="en-US" sz="1800" dirty="0"/>
              <a:t>Click Stat → Quality Tools → Capability Analysis → </a:t>
            </a:r>
            <a:r>
              <a:rPr lang="en-US" sz="1800" dirty="0" err="1"/>
              <a:t>Nonnormal</a:t>
            </a:r>
            <a:endParaRPr lang="en-US" sz="1800" dirty="0"/>
          </a:p>
          <a:p>
            <a:pPr marL="945197" lvl="2" indent="-342900">
              <a:buFont typeface="+mj-lt"/>
              <a:buAutoNum type="arabicParenR"/>
            </a:pPr>
            <a:r>
              <a:rPr lang="en-US" sz="1800" dirty="0"/>
              <a:t>A new window named “Capability Analysis (Nonnormal Distribution)” pops up.</a:t>
            </a:r>
          </a:p>
          <a:p>
            <a:pPr marL="945197" lvl="2" indent="-342900">
              <a:buFont typeface="+mj-lt"/>
              <a:buAutoNum type="arabicParenR"/>
            </a:pPr>
            <a:r>
              <a:rPr lang="en-US" sz="1800" dirty="0"/>
              <a:t>Select “HtBk” as the single column.</a:t>
            </a:r>
          </a:p>
          <a:p>
            <a:pPr marL="945197" lvl="2" indent="-342900">
              <a:buFont typeface="+mj-lt"/>
              <a:buAutoNum type="arabicParenR"/>
            </a:pPr>
            <a:r>
              <a:rPr lang="en-US" sz="1800" dirty="0"/>
              <a:t>Enter “6” as the “Lower spec” and “7” as the “Upper spec.”</a:t>
            </a:r>
          </a:p>
          <a:p>
            <a:pPr marL="945197" lvl="2" indent="-342900">
              <a:buFont typeface="+mj-lt"/>
              <a:buAutoNum type="arabicParenR"/>
            </a:pPr>
            <a:r>
              <a:rPr lang="en-US" sz="1800" dirty="0"/>
              <a:t>Click “Options” button and another new window named “Capability Analysis (Nonnormal Distribution) – Options” pops up.</a:t>
            </a:r>
          </a:p>
          <a:p>
            <a:pPr marL="945197" lvl="2" indent="-342900">
              <a:buFont typeface="+mj-lt"/>
              <a:buAutoNum type="arabicParenR"/>
            </a:pPr>
            <a:r>
              <a:rPr lang="en-US" sz="1800" dirty="0"/>
              <a:t>Enter “6.5” as the target and click “OK.”</a:t>
            </a:r>
          </a:p>
          <a:p>
            <a:pPr marL="945197" lvl="2" indent="-342900">
              <a:buFont typeface="+mj-lt"/>
              <a:buAutoNum type="arabicParenR"/>
            </a:pPr>
            <a:r>
              <a:rPr lang="en-US" sz="1800" dirty="0"/>
              <a:t>Click “OK” in the “Capability Analysis (Nonnormal Distribution)” window.</a:t>
            </a:r>
          </a:p>
          <a:p>
            <a:pPr marL="945197" lvl="2" indent="-342900">
              <a:buFont typeface="+mj-lt"/>
              <a:buAutoNum type="arabicParenR"/>
            </a:pPr>
            <a:r>
              <a:rPr lang="en-US" sz="1800" dirty="0"/>
              <a:t>The capability analysis results appear in the new window.</a:t>
            </a:r>
          </a:p>
          <a:p>
            <a:endParaRPr lang="en-US" dirty="0"/>
          </a:p>
        </p:txBody>
      </p:sp>
      <p:sp>
        <p:nvSpPr>
          <p:cNvPr id="4" name="Date Placeholder 3">
            <a:extLst>
              <a:ext uri="{FF2B5EF4-FFF2-40B4-BE49-F238E27FC236}">
                <a16:creationId xmlns:a16="http://schemas.microsoft.com/office/drawing/2014/main" id="{40986D4A-FB71-4727-AED3-E85174937D7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4DD2425-5A51-4EB1-8CA6-938179F2C6C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87D5253-D9F1-4C04-B651-FE7E3F32E891}"/>
              </a:ext>
            </a:extLst>
          </p:cNvPr>
          <p:cNvSpPr>
            <a:spLocks noGrp="1"/>
          </p:cNvSpPr>
          <p:nvPr>
            <p:ph type="sldNum" sz="quarter" idx="4"/>
          </p:nvPr>
        </p:nvSpPr>
        <p:spPr/>
        <p:txBody>
          <a:bodyPr/>
          <a:lstStyle/>
          <a:p>
            <a:fld id="{28B83BC3-069B-46AF-A4E6-C99928E1A4FA}" type="slidenum">
              <a:rPr lang="en-US" smtClean="0"/>
              <a:pPr/>
              <a:t>475</a:t>
            </a:fld>
            <a:endParaRPr lang="en-US" dirty="0"/>
          </a:p>
        </p:txBody>
      </p:sp>
    </p:spTree>
    <p:custDataLst>
      <p:tags r:id="rId1"/>
    </p:custDataLst>
    <p:extLst>
      <p:ext uri="{BB962C8B-B14F-4D97-AF65-F5344CB8AC3E}">
        <p14:creationId xmlns:p14="http://schemas.microsoft.com/office/powerpoint/2010/main" val="30441471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152400" y="1905000"/>
            <a:ext cx="5136931" cy="3886200"/>
          </a:xfrm>
          <a:prstGeom prst="rect">
            <a:avLst/>
          </a:prstGeom>
        </p:spPr>
      </p:pic>
      <p:pic>
        <p:nvPicPr>
          <p:cNvPr id="5" name="Picture 4"/>
          <p:cNvPicPr>
            <a:picLocks noChangeAspect="1"/>
          </p:cNvPicPr>
          <p:nvPr/>
        </p:nvPicPr>
        <p:blipFill>
          <a:blip r:embed="rId5"/>
          <a:stretch>
            <a:fillRect/>
          </a:stretch>
        </p:blipFill>
        <p:spPr>
          <a:xfrm>
            <a:off x="5334000" y="2213617"/>
            <a:ext cx="5878643" cy="3268966"/>
          </a:xfrm>
          <a:prstGeom prst="rect">
            <a:avLst/>
          </a:prstGeom>
        </p:spPr>
      </p:pic>
      <p:sp>
        <p:nvSpPr>
          <p:cNvPr id="11" name="Right Arrow 19"/>
          <p:cNvSpPr/>
          <p:nvPr/>
        </p:nvSpPr>
        <p:spPr>
          <a:xfrm>
            <a:off x="5132787"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CE70DB3-E76C-4EBD-A4E8-AE5ED401191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8AFCFC3-0AE7-4A5D-9EF2-ED4AC43C8B1A}"/>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93B48D4A-1D23-44D6-AD3E-72DE85B42C6D}"/>
              </a:ext>
            </a:extLst>
          </p:cNvPr>
          <p:cNvSpPr>
            <a:spLocks noGrp="1"/>
          </p:cNvSpPr>
          <p:nvPr>
            <p:ph type="sldNum" sz="quarter" idx="4"/>
          </p:nvPr>
        </p:nvSpPr>
        <p:spPr/>
        <p:txBody>
          <a:bodyPr/>
          <a:lstStyle/>
          <a:p>
            <a:fld id="{28B83BC3-069B-46AF-A4E6-C99928E1A4FA}" type="slidenum">
              <a:rPr lang="en-US" smtClean="0"/>
              <a:pPr/>
              <a:t>476</a:t>
            </a:fld>
            <a:endParaRPr lang="en-US" dirty="0"/>
          </a:p>
        </p:txBody>
      </p:sp>
    </p:spTree>
    <p:custDataLst>
      <p:tags r:id="rId1"/>
    </p:custDataLst>
    <p:extLst>
      <p:ext uri="{BB962C8B-B14F-4D97-AF65-F5344CB8AC3E}">
        <p14:creationId xmlns:p14="http://schemas.microsoft.com/office/powerpoint/2010/main" val="287765643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55520" y="1076250"/>
            <a:ext cx="7040880" cy="5515050"/>
          </a:xfrm>
          <a:prstGeom prst="rect">
            <a:avLst/>
          </a:prstGeom>
        </p:spPr>
      </p:pic>
      <p:sp>
        <p:nvSpPr>
          <p:cNvPr id="2" name="Title 1"/>
          <p:cNvSpPr>
            <a:spLocks noGrp="1"/>
          </p:cNvSpPr>
          <p:nvPr>
            <p:ph type="title"/>
          </p:nvPr>
        </p:nvSpPr>
        <p:spPr/>
        <p:txBody>
          <a:bodyPr/>
          <a:lstStyle/>
          <a:p>
            <a:r>
              <a:rPr lang="en-US" dirty="0"/>
              <a:t>Use Minitab to Run a Process Capability Analysis</a:t>
            </a:r>
          </a:p>
        </p:txBody>
      </p:sp>
      <p:sp>
        <p:nvSpPr>
          <p:cNvPr id="4" name="Date Placeholder 3">
            <a:extLst>
              <a:ext uri="{FF2B5EF4-FFF2-40B4-BE49-F238E27FC236}">
                <a16:creationId xmlns:a16="http://schemas.microsoft.com/office/drawing/2014/main" id="{B1764740-3B16-42CC-BFD6-A054214BB35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35483C8-F59E-40BF-8C9D-FBEE276A2918}"/>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936E9524-F42F-4FEB-93D8-01842097D90D}"/>
              </a:ext>
            </a:extLst>
          </p:cNvPr>
          <p:cNvSpPr>
            <a:spLocks noGrp="1"/>
          </p:cNvSpPr>
          <p:nvPr>
            <p:ph type="sldNum" sz="quarter" idx="4"/>
          </p:nvPr>
        </p:nvSpPr>
        <p:spPr/>
        <p:txBody>
          <a:bodyPr/>
          <a:lstStyle/>
          <a:p>
            <a:fld id="{28B83BC3-069B-46AF-A4E6-C99928E1A4FA}" type="slidenum">
              <a:rPr lang="en-US" smtClean="0"/>
              <a:pPr/>
              <a:t>477</a:t>
            </a:fld>
            <a:endParaRPr lang="en-US" dirty="0"/>
          </a:p>
        </p:txBody>
      </p:sp>
    </p:spTree>
    <p:custDataLst>
      <p:tags r:id="rId1"/>
    </p:custDataLst>
    <p:extLst>
      <p:ext uri="{BB962C8B-B14F-4D97-AF65-F5344CB8AC3E}">
        <p14:creationId xmlns:p14="http://schemas.microsoft.com/office/powerpoint/2010/main" val="5961914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3" name="Date Placeholder 2">
            <a:extLst>
              <a:ext uri="{FF2B5EF4-FFF2-40B4-BE49-F238E27FC236}">
                <a16:creationId xmlns:a16="http://schemas.microsoft.com/office/drawing/2014/main" id="{DC46214B-8734-4338-811E-ED4ED06C0DE7}"/>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4C2DFD40-8381-42ED-BADA-A560BD3995B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9B585356-BF04-4041-81B2-2E872F53202F}"/>
              </a:ext>
            </a:extLst>
          </p:cNvPr>
          <p:cNvSpPr>
            <a:spLocks noGrp="1"/>
          </p:cNvSpPr>
          <p:nvPr>
            <p:ph type="sldNum" sz="quarter" idx="4"/>
          </p:nvPr>
        </p:nvSpPr>
        <p:spPr/>
        <p:txBody>
          <a:bodyPr/>
          <a:lstStyle/>
          <a:p>
            <a:fld id="{28B83BC3-069B-46AF-A4E6-C99928E1A4FA}" type="slidenum">
              <a:rPr lang="en-US" smtClean="0"/>
              <a:pPr/>
              <a:t>478</a:t>
            </a:fld>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4" name="Date Placeholder 3">
            <a:extLst>
              <a:ext uri="{FF2B5EF4-FFF2-40B4-BE49-F238E27FC236}">
                <a16:creationId xmlns:a16="http://schemas.microsoft.com/office/drawing/2014/main" id="{F616BA3F-0175-4F2C-AE36-DDBE771C14C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10AE2E7-889B-4104-ADB2-981EA2BA841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2107DFD-E687-4941-9C2E-8C24C7FDA319}"/>
              </a:ext>
            </a:extLst>
          </p:cNvPr>
          <p:cNvSpPr>
            <a:spLocks noGrp="1"/>
          </p:cNvSpPr>
          <p:nvPr>
            <p:ph type="sldNum" sz="quarter" idx="4"/>
          </p:nvPr>
        </p:nvSpPr>
        <p:spPr/>
        <p:txBody>
          <a:bodyPr/>
          <a:lstStyle/>
          <a:p>
            <a:fld id="{28B83BC3-069B-46AF-A4E6-C99928E1A4FA}" type="slidenum">
              <a:rPr lang="en-US" smtClean="0"/>
              <a:pPr/>
              <a:t>479</a:t>
            </a:fld>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7" name="Date Placeholder 6">
            <a:extLst>
              <a:ext uri="{FF2B5EF4-FFF2-40B4-BE49-F238E27FC236}">
                <a16:creationId xmlns:a16="http://schemas.microsoft.com/office/drawing/2014/main" id="{7D3DA40A-C0F7-48BF-A7DF-79A052B8ADA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258934AE-AE03-46A2-A479-1354D10A990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E9134391-5C60-4F52-93EB-B6CDC68BDEDB}"/>
              </a:ext>
            </a:extLst>
          </p:cNvPr>
          <p:cNvSpPr>
            <a:spLocks noGrp="1"/>
          </p:cNvSpPr>
          <p:nvPr>
            <p:ph type="sldNum" sz="quarter" idx="4"/>
          </p:nvPr>
        </p:nvSpPr>
        <p:spPr/>
        <p:txBody>
          <a:bodyPr/>
          <a:lstStyle/>
          <a:p>
            <a:fld id="{28B83BC3-069B-46AF-A4E6-C99928E1A4FA}" type="slidenum">
              <a:rPr lang="en-US" smtClean="0"/>
              <a:pPr/>
              <a:t>48</a:t>
            </a:fld>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4" name="Date Placeholder 3">
            <a:extLst>
              <a:ext uri="{FF2B5EF4-FFF2-40B4-BE49-F238E27FC236}">
                <a16:creationId xmlns:a16="http://schemas.microsoft.com/office/drawing/2014/main" id="{75A92E49-3A0C-480E-9332-0C2787BFFCE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080F35D-A016-4EEE-9C92-27C7753E0D5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EE523F9-6225-40AE-A37A-F865D9343647}"/>
              </a:ext>
            </a:extLst>
          </p:cNvPr>
          <p:cNvSpPr>
            <a:spLocks noGrp="1"/>
          </p:cNvSpPr>
          <p:nvPr>
            <p:ph type="sldNum" sz="quarter" idx="4"/>
          </p:nvPr>
        </p:nvSpPr>
        <p:spPr/>
        <p:txBody>
          <a:bodyPr/>
          <a:lstStyle/>
          <a:p>
            <a:fld id="{28B83BC3-069B-46AF-A4E6-C99928E1A4FA}" type="slidenum">
              <a:rPr lang="en-US" smtClean="0"/>
              <a:pPr/>
              <a:t>480</a:t>
            </a:fld>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4" name="Date Placeholder 3">
            <a:extLst>
              <a:ext uri="{FF2B5EF4-FFF2-40B4-BE49-F238E27FC236}">
                <a16:creationId xmlns:a16="http://schemas.microsoft.com/office/drawing/2014/main" id="{49E5E9D7-BF51-49B6-A237-500F8F4915A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519DBF9-09FF-4855-8AF9-AE1A35631F7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315B104-512A-43B8-AE36-C9E02D76F053}"/>
              </a:ext>
            </a:extLst>
          </p:cNvPr>
          <p:cNvSpPr>
            <a:spLocks noGrp="1"/>
          </p:cNvSpPr>
          <p:nvPr>
            <p:ph type="sldNum" sz="quarter" idx="4"/>
          </p:nvPr>
        </p:nvSpPr>
        <p:spPr/>
        <p:txBody>
          <a:bodyPr/>
          <a:lstStyle/>
          <a:p>
            <a:fld id="{28B83BC3-069B-46AF-A4E6-C99928E1A4FA}" type="slidenum">
              <a:rPr lang="en-US" smtClean="0"/>
              <a:pPr/>
              <a:t>481</a:t>
            </a:fld>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
        <p:nvSpPr>
          <p:cNvPr id="4" name="Date Placeholder 3">
            <a:extLst>
              <a:ext uri="{FF2B5EF4-FFF2-40B4-BE49-F238E27FC236}">
                <a16:creationId xmlns:a16="http://schemas.microsoft.com/office/drawing/2014/main" id="{4E475304-B9C3-488F-8C83-8F72D3871165}"/>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CB212DBB-7638-4015-A9B4-FA727D477CF3}"/>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38FA36E2-DDC8-4A00-B032-E1FA6699BB47}"/>
              </a:ext>
            </a:extLst>
          </p:cNvPr>
          <p:cNvSpPr>
            <a:spLocks noGrp="1"/>
          </p:cNvSpPr>
          <p:nvPr>
            <p:ph type="sldNum" sz="quarter" idx="4"/>
          </p:nvPr>
        </p:nvSpPr>
        <p:spPr/>
        <p:txBody>
          <a:bodyPr/>
          <a:lstStyle/>
          <a:p>
            <a:fld id="{28B83BC3-069B-46AF-A4E6-C99928E1A4FA}" type="slidenum">
              <a:rPr lang="en-US" smtClean="0"/>
              <a:pPr/>
              <a:t>482</a:t>
            </a:fld>
            <a:endParaRPr lang="en-US" dirty="0"/>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4" name="Date Placeholder 3">
            <a:extLst>
              <a:ext uri="{FF2B5EF4-FFF2-40B4-BE49-F238E27FC236}">
                <a16:creationId xmlns:a16="http://schemas.microsoft.com/office/drawing/2014/main" id="{7DB6A68A-F6AB-478D-84EC-14BC944FB3A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7A4244E-59C8-4CA9-839D-4F3E983A7E6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94CBD24-2DDE-41E9-A75C-07E69CD4D033}"/>
              </a:ext>
            </a:extLst>
          </p:cNvPr>
          <p:cNvSpPr>
            <a:spLocks noGrp="1"/>
          </p:cNvSpPr>
          <p:nvPr>
            <p:ph type="sldNum" sz="quarter" idx="4"/>
          </p:nvPr>
        </p:nvSpPr>
        <p:spPr/>
        <p:txBody>
          <a:bodyPr/>
          <a:lstStyle/>
          <a:p>
            <a:fld id="{28B83BC3-069B-46AF-A4E6-C99928E1A4FA}" type="slidenum">
              <a:rPr lang="en-US" smtClean="0"/>
              <a:pPr/>
              <a:t>483</a:t>
            </a:fld>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3" name="Date Placeholder 2">
            <a:extLst>
              <a:ext uri="{FF2B5EF4-FFF2-40B4-BE49-F238E27FC236}">
                <a16:creationId xmlns:a16="http://schemas.microsoft.com/office/drawing/2014/main" id="{D83D568F-B659-4972-BCB5-53C82D5D67E7}"/>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7025E437-EC3B-47CF-BBE7-DEB8893D9568}"/>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E809B0F6-31FB-47D5-A840-41CABBE8D6E8}"/>
              </a:ext>
            </a:extLst>
          </p:cNvPr>
          <p:cNvSpPr>
            <a:spLocks noGrp="1"/>
          </p:cNvSpPr>
          <p:nvPr>
            <p:ph type="sldNum" sz="quarter" idx="4"/>
          </p:nvPr>
        </p:nvSpPr>
        <p:spPr/>
        <p:txBody>
          <a:bodyPr/>
          <a:lstStyle/>
          <a:p>
            <a:fld id="{28B83BC3-069B-46AF-A4E6-C99928E1A4FA}" type="slidenum">
              <a:rPr lang="en-US" smtClean="0"/>
              <a:pPr/>
              <a:t>484</a:t>
            </a:fld>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name="Equation" r:id="rId4" imgW="1422400" imgH="457200" progId="Equation.3">
                  <p:embed/>
                </p:oleObj>
              </mc:Choice>
              <mc:Fallback>
                <p:oleObj name="Equation" r:id="rId4" imgW="1422400" imgH="457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
        <p:nvSpPr>
          <p:cNvPr id="4" name="Date Placeholder 3">
            <a:extLst>
              <a:ext uri="{FF2B5EF4-FFF2-40B4-BE49-F238E27FC236}">
                <a16:creationId xmlns:a16="http://schemas.microsoft.com/office/drawing/2014/main" id="{34B9DB22-20D9-4DD8-B372-C3B9832ADA14}"/>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D795B1E4-8630-4582-8AEF-CA5042A6D2C1}"/>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2537A11A-F02E-486C-B569-29D63B2F843A}"/>
              </a:ext>
            </a:extLst>
          </p:cNvPr>
          <p:cNvSpPr>
            <a:spLocks noGrp="1"/>
          </p:cNvSpPr>
          <p:nvPr>
            <p:ph type="sldNum" sz="quarter" idx="4"/>
          </p:nvPr>
        </p:nvSpPr>
        <p:spPr/>
        <p:txBody>
          <a:bodyPr/>
          <a:lstStyle/>
          <a:p>
            <a:fld id="{28B83BC3-069B-46AF-A4E6-C99928E1A4FA}" type="slidenum">
              <a:rPr lang="en-US" smtClean="0"/>
              <a:pPr/>
              <a:t>485</a:t>
            </a:fld>
            <a:endParaRPr lang="en-US" dirty="0"/>
          </a:p>
        </p:txBody>
      </p:sp>
    </p:spTree>
    <p:custDataLst>
      <p:tags r:id="rId1"/>
    </p:custDataLst>
    <p:extLst>
      <p:ext uri="{BB962C8B-B14F-4D97-AF65-F5344CB8AC3E}">
        <p14:creationId xmlns:p14="http://schemas.microsoft.com/office/powerpoint/2010/main" val="3905487464"/>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name="Equation" r:id="rId4" imgW="952500" imgH="457200" progId="Equation.3">
                  <p:embed/>
                </p:oleObj>
              </mc:Choice>
              <mc:Fallback>
                <p:oleObj name="Equation" r:id="rId4" imgW="952500" imgH="457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
        <p:nvSpPr>
          <p:cNvPr id="4" name="Date Placeholder 3">
            <a:extLst>
              <a:ext uri="{FF2B5EF4-FFF2-40B4-BE49-F238E27FC236}">
                <a16:creationId xmlns:a16="http://schemas.microsoft.com/office/drawing/2014/main" id="{ED268191-8080-47F2-9EE1-11BEBD4F1388}"/>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23F9E718-5BF3-4717-BD83-3F348E59C9CC}"/>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26A6F0F6-17D5-4862-A199-68AF76E71CE6}"/>
              </a:ext>
            </a:extLst>
          </p:cNvPr>
          <p:cNvSpPr>
            <a:spLocks noGrp="1"/>
          </p:cNvSpPr>
          <p:nvPr>
            <p:ph type="sldNum" sz="quarter" idx="4"/>
          </p:nvPr>
        </p:nvSpPr>
        <p:spPr/>
        <p:txBody>
          <a:bodyPr/>
          <a:lstStyle/>
          <a:p>
            <a:fld id="{28B83BC3-069B-46AF-A4E6-C99928E1A4FA}" type="slidenum">
              <a:rPr lang="en-US" smtClean="0"/>
              <a:pPr/>
              <a:t>486</a:t>
            </a:fld>
            <a:endParaRPr lang="en-US" dirty="0"/>
          </a:p>
        </p:txBody>
      </p:sp>
    </p:spTree>
    <p:custDataLst>
      <p:tags r:id="rId1"/>
    </p:custDataLst>
    <p:extLst>
      <p:ext uri="{BB962C8B-B14F-4D97-AF65-F5344CB8AC3E}">
        <p14:creationId xmlns:p14="http://schemas.microsoft.com/office/powerpoint/2010/main" val="27244343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3" name="Date Placeholder 2">
            <a:extLst>
              <a:ext uri="{FF2B5EF4-FFF2-40B4-BE49-F238E27FC236}">
                <a16:creationId xmlns:a16="http://schemas.microsoft.com/office/drawing/2014/main" id="{026E0AC8-6077-49CE-A98E-7BD548490EF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EEC221A-A0BA-40FA-A8EC-9E6C59D6254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3705839C-A87E-4C70-86E5-EC0B147A80BC}"/>
              </a:ext>
            </a:extLst>
          </p:cNvPr>
          <p:cNvSpPr>
            <a:spLocks noGrp="1"/>
          </p:cNvSpPr>
          <p:nvPr>
            <p:ph type="sldNum" sz="quarter" idx="4"/>
          </p:nvPr>
        </p:nvSpPr>
        <p:spPr/>
        <p:txBody>
          <a:bodyPr/>
          <a:lstStyle/>
          <a:p>
            <a:fld id="{28B83BC3-069B-46AF-A4E6-C99928E1A4FA}" type="slidenum">
              <a:rPr lang="en-US" smtClean="0"/>
              <a:pPr/>
              <a:t>487</a:t>
            </a:fld>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4" name="Date Placeholder 3">
            <a:extLst>
              <a:ext uri="{FF2B5EF4-FFF2-40B4-BE49-F238E27FC236}">
                <a16:creationId xmlns:a16="http://schemas.microsoft.com/office/drawing/2014/main" id="{71067AB0-3B0A-467B-95F2-0B05BA92100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7EAE419-CE5C-4BFE-8FEA-013D2E1AA9C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63C8007-A718-4463-B589-075BB556F651}"/>
              </a:ext>
            </a:extLst>
          </p:cNvPr>
          <p:cNvSpPr>
            <a:spLocks noGrp="1"/>
          </p:cNvSpPr>
          <p:nvPr>
            <p:ph type="sldNum" sz="quarter" idx="4"/>
          </p:nvPr>
        </p:nvSpPr>
        <p:spPr/>
        <p:txBody>
          <a:bodyPr/>
          <a:lstStyle/>
          <a:p>
            <a:fld id="{28B83BC3-069B-46AF-A4E6-C99928E1A4FA}" type="slidenum">
              <a:rPr lang="en-US" smtClean="0"/>
              <a:pPr/>
              <a:t>488</a:t>
            </a:fld>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3" name="Date Placeholder 2">
            <a:extLst>
              <a:ext uri="{FF2B5EF4-FFF2-40B4-BE49-F238E27FC236}">
                <a16:creationId xmlns:a16="http://schemas.microsoft.com/office/drawing/2014/main" id="{1B7BAB61-10C6-4531-BFA6-3084CE89C5C8}"/>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3F09CA02-DB2C-49EA-AF8D-7B916F74DCB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0FF9096C-0E1A-4174-9B64-40DF09C34FE7}"/>
              </a:ext>
            </a:extLst>
          </p:cNvPr>
          <p:cNvSpPr>
            <a:spLocks noGrp="1"/>
          </p:cNvSpPr>
          <p:nvPr>
            <p:ph type="sldNum" sz="quarter" idx="4"/>
          </p:nvPr>
        </p:nvSpPr>
        <p:spPr/>
        <p:txBody>
          <a:bodyPr/>
          <a:lstStyle/>
          <a:p>
            <a:fld id="{28B83BC3-069B-46AF-A4E6-C99928E1A4FA}" type="slidenum">
              <a:rPr lang="en-US" smtClean="0"/>
              <a:pPr/>
              <a:t>489</a:t>
            </a:fld>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4" name="Date Placeholder 3">
            <a:extLst>
              <a:ext uri="{FF2B5EF4-FFF2-40B4-BE49-F238E27FC236}">
                <a16:creationId xmlns:a16="http://schemas.microsoft.com/office/drawing/2014/main" id="{3CE6023E-E9EE-4E53-998F-471DAAE9DCE5}"/>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0983D8D-40A1-486E-86F8-511E80DE629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4F1C325-385A-499B-9739-2DB6B8BBB5FE}"/>
              </a:ext>
            </a:extLst>
          </p:cNvPr>
          <p:cNvSpPr>
            <a:spLocks noGrp="1"/>
          </p:cNvSpPr>
          <p:nvPr>
            <p:ph type="sldNum" sz="quarter" idx="4"/>
          </p:nvPr>
        </p:nvSpPr>
        <p:spPr/>
        <p:txBody>
          <a:bodyPr/>
          <a:lstStyle/>
          <a:p>
            <a:fld id="{28B83BC3-069B-46AF-A4E6-C99928E1A4FA}" type="slidenum">
              <a:rPr lang="en-US" smtClean="0"/>
              <a:pPr/>
              <a:t>49</a:t>
            </a:fld>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p>
          <a:p>
            <a:pPr marL="179388" indent="0">
              <a:buNone/>
            </a:pPr>
            <a:r>
              <a:rPr lang="en-US" sz="1600" b="1" dirty="0"/>
              <a:t>3.4 Hypothesis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FB22925B-417D-4913-AC3A-F03675AF9900}"/>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4F844462-7BEF-4512-8B33-2D44DF15D217}"/>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1794F316-52F1-4247-A87D-2DD4D78EAFEA}"/>
              </a:ext>
            </a:extLst>
          </p:cNvPr>
          <p:cNvSpPr>
            <a:spLocks noGrp="1"/>
          </p:cNvSpPr>
          <p:nvPr>
            <p:ph type="sldNum" sz="quarter" idx="4"/>
          </p:nvPr>
        </p:nvSpPr>
        <p:spPr/>
        <p:txBody>
          <a:bodyPr/>
          <a:lstStyle/>
          <a:p>
            <a:fld id="{28B83BC3-069B-46AF-A4E6-C99928E1A4FA}" type="slidenum">
              <a:rPr lang="en-US" smtClean="0"/>
              <a:pPr/>
              <a:t>490</a:t>
            </a:fld>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3" name="Date Placeholder 2">
            <a:extLst>
              <a:ext uri="{FF2B5EF4-FFF2-40B4-BE49-F238E27FC236}">
                <a16:creationId xmlns:a16="http://schemas.microsoft.com/office/drawing/2014/main" id="{8FFCF85E-8F46-4542-B8B7-ACF00F181EF8}"/>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1D07FB5-0049-4ED4-B4E6-031FE3B75C66}"/>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16718912-88BA-45DC-B98B-0BC3804AD934}"/>
              </a:ext>
            </a:extLst>
          </p:cNvPr>
          <p:cNvSpPr>
            <a:spLocks noGrp="1"/>
          </p:cNvSpPr>
          <p:nvPr>
            <p:ph type="sldNum" sz="quarter" idx="4"/>
          </p:nvPr>
        </p:nvSpPr>
        <p:spPr/>
        <p:txBody>
          <a:bodyPr/>
          <a:lstStyle/>
          <a:p>
            <a:fld id="{28B83BC3-069B-46AF-A4E6-C99928E1A4FA}" type="slidenum">
              <a:rPr lang="en-US" smtClean="0"/>
              <a:pPr/>
              <a:t>491</a:t>
            </a:fld>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3B33CDE8-5255-49B9-9521-2A0481F5CA65}"/>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8E751E9C-9D32-4C44-AF24-8C20F11EBFA6}"/>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0DE1532A-779B-4CA5-8DEC-90BB5C12869D}"/>
              </a:ext>
            </a:extLst>
          </p:cNvPr>
          <p:cNvSpPr>
            <a:spLocks noGrp="1"/>
          </p:cNvSpPr>
          <p:nvPr>
            <p:ph type="sldNum" sz="quarter" idx="4"/>
          </p:nvPr>
        </p:nvSpPr>
        <p:spPr/>
        <p:txBody>
          <a:bodyPr/>
          <a:lstStyle/>
          <a:p>
            <a:fld id="{28B83BC3-069B-46AF-A4E6-C99928E1A4FA}" type="slidenum">
              <a:rPr lang="en-US" smtClean="0"/>
              <a:pPr/>
              <a:t>492</a:t>
            </a:fld>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3" name="Date Placeholder 2">
            <a:extLst>
              <a:ext uri="{FF2B5EF4-FFF2-40B4-BE49-F238E27FC236}">
                <a16:creationId xmlns:a16="http://schemas.microsoft.com/office/drawing/2014/main" id="{84E181A3-21EB-4BF0-B397-51CE5F7401F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BC7F5F5E-2709-4625-BB78-8BB6CF48FED6}"/>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9AB2905-D7A2-4EC7-826F-8A1F972C0409}"/>
              </a:ext>
            </a:extLst>
          </p:cNvPr>
          <p:cNvSpPr>
            <a:spLocks noGrp="1"/>
          </p:cNvSpPr>
          <p:nvPr>
            <p:ph type="sldNum" sz="quarter" idx="4"/>
          </p:nvPr>
        </p:nvSpPr>
        <p:spPr/>
        <p:txBody>
          <a:bodyPr/>
          <a:lstStyle/>
          <a:p>
            <a:fld id="{28B83BC3-069B-46AF-A4E6-C99928E1A4FA}" type="slidenum">
              <a:rPr lang="en-US" smtClean="0"/>
              <a:pPr/>
              <a:t>493</a:t>
            </a:fld>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4" name="Date Placeholder 3">
            <a:extLst>
              <a:ext uri="{FF2B5EF4-FFF2-40B4-BE49-F238E27FC236}">
                <a16:creationId xmlns:a16="http://schemas.microsoft.com/office/drawing/2014/main" id="{49C9639C-6F54-48FC-8300-B299DA4B1AB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F55582A-9404-4BC8-BA66-7DBEEA467F5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37DC1B9-D08A-4079-8944-FC2E34BE8A82}"/>
              </a:ext>
            </a:extLst>
          </p:cNvPr>
          <p:cNvSpPr>
            <a:spLocks noGrp="1"/>
          </p:cNvSpPr>
          <p:nvPr>
            <p:ph type="sldNum" sz="quarter" idx="4"/>
          </p:nvPr>
        </p:nvSpPr>
        <p:spPr/>
        <p:txBody>
          <a:bodyPr/>
          <a:lstStyle/>
          <a:p>
            <a:fld id="{28B83BC3-069B-46AF-A4E6-C99928E1A4FA}" type="slidenum">
              <a:rPr lang="en-US" smtClean="0"/>
              <a:pPr/>
              <a:t>494</a:t>
            </a:fld>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0B17DCC2-C904-4F60-A81F-E1DE33C29CB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951C4B7-6E3A-41EA-A0FD-9539BFCCD27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508BCAA-9729-49BC-B5EC-1D5AF1ACB7DD}"/>
              </a:ext>
            </a:extLst>
          </p:cNvPr>
          <p:cNvSpPr>
            <a:spLocks noGrp="1"/>
          </p:cNvSpPr>
          <p:nvPr>
            <p:ph type="sldNum" sz="quarter" idx="4"/>
          </p:nvPr>
        </p:nvSpPr>
        <p:spPr/>
        <p:txBody>
          <a:bodyPr/>
          <a:lstStyle/>
          <a:p>
            <a:fld id="{28B83BC3-069B-46AF-A4E6-C99928E1A4FA}" type="slidenum">
              <a:rPr lang="en-US" smtClean="0"/>
              <a:pPr/>
              <a:t>495</a:t>
            </a:fld>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
        <p:nvSpPr>
          <p:cNvPr id="4" name="Date Placeholder 3">
            <a:extLst>
              <a:ext uri="{FF2B5EF4-FFF2-40B4-BE49-F238E27FC236}">
                <a16:creationId xmlns:a16="http://schemas.microsoft.com/office/drawing/2014/main" id="{FA83AF1B-322E-479F-9A36-D763E5A0812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1C86583-43E5-488A-9F87-41ADCE04D88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4180A3A-3C4E-4DB0-9EB7-7A75AFFFC3A4}"/>
              </a:ext>
            </a:extLst>
          </p:cNvPr>
          <p:cNvSpPr>
            <a:spLocks noGrp="1"/>
          </p:cNvSpPr>
          <p:nvPr>
            <p:ph type="sldNum" sz="quarter" idx="4"/>
          </p:nvPr>
        </p:nvSpPr>
        <p:spPr/>
        <p:txBody>
          <a:bodyPr/>
          <a:lstStyle/>
          <a:p>
            <a:fld id="{28B83BC3-069B-46AF-A4E6-C99928E1A4FA}" type="slidenum">
              <a:rPr lang="en-US" smtClean="0"/>
              <a:pPr/>
              <a:t>496</a:t>
            </a:fld>
            <a:endParaRPr lang="en-US" dirty="0"/>
          </a:p>
        </p:txBody>
      </p:sp>
    </p:spTree>
    <p:custDataLst>
      <p:tags r:id="rId1"/>
    </p:custDataLst>
    <p:extLst>
      <p:ext uri="{BB962C8B-B14F-4D97-AF65-F5344CB8AC3E}">
        <p14:creationId xmlns:p14="http://schemas.microsoft.com/office/powerpoint/2010/main" val="257611040"/>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name="Equation" r:id="rId4" imgW="177569" imgH="266353" progId="Equation.3">
                  <p:embed/>
                </p:oleObj>
              </mc:Choice>
              <mc:Fallback>
                <p:oleObj name="Equation" r:id="rId4" imgW="177569" imgH="266353" progId="Equation.3">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name="Equation" r:id="rId6" imgW="177569" imgH="266353" progId="Equation.3">
                  <p:embed/>
                </p:oleObj>
              </mc:Choice>
              <mc:Fallback>
                <p:oleObj name="Equation" r:id="rId6" imgW="177569" imgH="266353" progId="Equation.3">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7B19214-C61F-4D6C-B2D2-0280EE376BD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4E2B133-5327-479A-A31D-412D78485DF0}"/>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E1B4B106-297B-4507-BE05-8D634C109C2D}"/>
              </a:ext>
            </a:extLst>
          </p:cNvPr>
          <p:cNvSpPr>
            <a:spLocks noGrp="1"/>
          </p:cNvSpPr>
          <p:nvPr>
            <p:ph type="sldNum" sz="quarter" idx="4"/>
          </p:nvPr>
        </p:nvSpPr>
        <p:spPr/>
        <p:txBody>
          <a:bodyPr/>
          <a:lstStyle/>
          <a:p>
            <a:fld id="{28B83BC3-069B-46AF-A4E6-C99928E1A4FA}" type="slidenum">
              <a:rPr lang="en-US" smtClean="0"/>
              <a:pPr/>
              <a:t>497</a:t>
            </a:fld>
            <a:endParaRPr lang="en-US" dirty="0"/>
          </a:p>
        </p:txBody>
      </p:sp>
    </p:spTree>
    <p:custDataLst>
      <p:tags r:id="rId1"/>
    </p:custDataLst>
    <p:extLst>
      <p:ext uri="{BB962C8B-B14F-4D97-AF65-F5344CB8AC3E}">
        <p14:creationId xmlns:p14="http://schemas.microsoft.com/office/powerpoint/2010/main" val="461235508"/>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4" name="Date Placeholder 3">
            <a:extLst>
              <a:ext uri="{FF2B5EF4-FFF2-40B4-BE49-F238E27FC236}">
                <a16:creationId xmlns:a16="http://schemas.microsoft.com/office/drawing/2014/main" id="{94780E66-3E1D-4A7F-8C04-A8B9E37027C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49D6859-8D96-4720-92FF-9C7D31597EA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977B033-178E-4C3C-A92D-B0FC00435200}"/>
              </a:ext>
            </a:extLst>
          </p:cNvPr>
          <p:cNvSpPr>
            <a:spLocks noGrp="1"/>
          </p:cNvSpPr>
          <p:nvPr>
            <p:ph type="sldNum" sz="quarter" idx="4"/>
          </p:nvPr>
        </p:nvSpPr>
        <p:spPr/>
        <p:txBody>
          <a:bodyPr/>
          <a:lstStyle/>
          <a:p>
            <a:fld id="{28B83BC3-069B-46AF-A4E6-C99928E1A4FA}" type="slidenum">
              <a:rPr lang="en-US" smtClean="0"/>
              <a:pPr/>
              <a:t>498</a:t>
            </a:fld>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4" name="Date Placeholder 3">
            <a:extLst>
              <a:ext uri="{FF2B5EF4-FFF2-40B4-BE49-F238E27FC236}">
                <a16:creationId xmlns:a16="http://schemas.microsoft.com/office/drawing/2014/main" id="{DCF36D53-53E1-4B4F-B7A2-FF8639EC300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0BC7D87-C685-4921-82CA-7DFBA770E7B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AD8DBF9-8AC5-4C1B-AE7F-7572EF805683}"/>
              </a:ext>
            </a:extLst>
          </p:cNvPr>
          <p:cNvSpPr>
            <a:spLocks noGrp="1"/>
          </p:cNvSpPr>
          <p:nvPr>
            <p:ph type="sldNum" sz="quarter" idx="4"/>
          </p:nvPr>
        </p:nvSpPr>
        <p:spPr/>
        <p:txBody>
          <a:bodyPr/>
          <a:lstStyle/>
          <a:p>
            <a:fld id="{28B83BC3-069B-46AF-A4E6-C99928E1A4FA}" type="slidenum">
              <a:rPr lang="en-US" smtClean="0"/>
              <a:pPr/>
              <a:t>499</a:t>
            </a:fld>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4" name="Date Placeholder 3">
            <a:extLst>
              <a:ext uri="{FF2B5EF4-FFF2-40B4-BE49-F238E27FC236}">
                <a16:creationId xmlns:a16="http://schemas.microsoft.com/office/drawing/2014/main" id="{86BA909D-E5A7-470E-80CA-0B872032A001}"/>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B5A2DD0B-14F4-4605-9A67-451AC2B1D91F}"/>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60DC7925-63E3-4CF7-851C-E81E00BE520A}"/>
              </a:ext>
            </a:extLst>
          </p:cNvPr>
          <p:cNvSpPr>
            <a:spLocks noGrp="1"/>
          </p:cNvSpPr>
          <p:nvPr>
            <p:ph type="sldNum" sz="quarter" idx="4"/>
          </p:nvPr>
        </p:nvSpPr>
        <p:spPr/>
        <p:txBody>
          <a:bodyPr/>
          <a:lstStyle/>
          <a:p>
            <a:fld id="{28B83BC3-069B-46AF-A4E6-C99928E1A4FA}" type="slidenum">
              <a:rPr lang="en-US" smtClean="0"/>
              <a:pPr/>
              <a:t>5</a:t>
            </a:fld>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4" name="Date Placeholder 3">
            <a:extLst>
              <a:ext uri="{FF2B5EF4-FFF2-40B4-BE49-F238E27FC236}">
                <a16:creationId xmlns:a16="http://schemas.microsoft.com/office/drawing/2014/main" id="{75384681-0C9A-498B-9724-42D0557EB731}"/>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6DBADCE-0303-4017-8DAA-7E2C3AD2A16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58CCC707-9B2F-422B-A273-66717885FDE5}"/>
              </a:ext>
            </a:extLst>
          </p:cNvPr>
          <p:cNvSpPr>
            <a:spLocks noGrp="1"/>
          </p:cNvSpPr>
          <p:nvPr>
            <p:ph type="sldNum" sz="quarter" idx="4"/>
          </p:nvPr>
        </p:nvSpPr>
        <p:spPr/>
        <p:txBody>
          <a:bodyPr/>
          <a:lstStyle/>
          <a:p>
            <a:fld id="{28B83BC3-069B-46AF-A4E6-C99928E1A4FA}" type="slidenum">
              <a:rPr lang="en-US" smtClean="0"/>
              <a:pPr/>
              <a:t>50</a:t>
            </a:fld>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B6505BF4-B2B4-4B35-ACB6-23B71D0D775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E9A4F18-3466-4F92-925D-3C4744F5A8F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54808D7-EA20-4609-A5E2-532C963C839A}"/>
              </a:ext>
            </a:extLst>
          </p:cNvPr>
          <p:cNvSpPr>
            <a:spLocks noGrp="1"/>
          </p:cNvSpPr>
          <p:nvPr>
            <p:ph type="sldNum" sz="quarter" idx="4"/>
          </p:nvPr>
        </p:nvSpPr>
        <p:spPr/>
        <p:txBody>
          <a:bodyPr/>
          <a:lstStyle/>
          <a:p>
            <a:fld id="{28B83BC3-069B-46AF-A4E6-C99928E1A4FA}" type="slidenum">
              <a:rPr lang="en-US" smtClean="0"/>
              <a:pPr/>
              <a:t>500</a:t>
            </a:fld>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3" name="Date Placeholder 2">
            <a:extLst>
              <a:ext uri="{FF2B5EF4-FFF2-40B4-BE49-F238E27FC236}">
                <a16:creationId xmlns:a16="http://schemas.microsoft.com/office/drawing/2014/main" id="{126F7F25-0FC5-43D7-A6C5-032D2D45A775}"/>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DCEE2F2-A5C5-4A11-8316-25C02208FD3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6D8F223-B667-4D29-9EF1-A2D592CE1D0C}"/>
              </a:ext>
            </a:extLst>
          </p:cNvPr>
          <p:cNvSpPr>
            <a:spLocks noGrp="1"/>
          </p:cNvSpPr>
          <p:nvPr>
            <p:ph type="sldNum" sz="quarter" idx="4"/>
          </p:nvPr>
        </p:nvSpPr>
        <p:spPr/>
        <p:txBody>
          <a:bodyPr/>
          <a:lstStyle/>
          <a:p>
            <a:fld id="{28B83BC3-069B-46AF-A4E6-C99928E1A4FA}" type="slidenum">
              <a:rPr lang="en-US" smtClean="0"/>
              <a:pPr/>
              <a:t>501</a:t>
            </a:fld>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
        <p:nvSpPr>
          <p:cNvPr id="4" name="Date Placeholder 3">
            <a:extLst>
              <a:ext uri="{FF2B5EF4-FFF2-40B4-BE49-F238E27FC236}">
                <a16:creationId xmlns:a16="http://schemas.microsoft.com/office/drawing/2014/main" id="{5D3F8BA9-9CE8-4FCE-AD8B-3D4E557D5098}"/>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659AE85B-45B7-4469-A2E5-D82FE925733E}"/>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2C61BC57-81BC-459B-ADF7-7827D163A60C}"/>
              </a:ext>
            </a:extLst>
          </p:cNvPr>
          <p:cNvSpPr>
            <a:spLocks noGrp="1"/>
          </p:cNvSpPr>
          <p:nvPr>
            <p:ph type="sldNum" sz="quarter" idx="4"/>
          </p:nvPr>
        </p:nvSpPr>
        <p:spPr/>
        <p:txBody>
          <a:bodyPr/>
          <a:lstStyle/>
          <a:p>
            <a:fld id="{28B83BC3-069B-46AF-A4E6-C99928E1A4FA}" type="slidenum">
              <a:rPr lang="en-US" smtClean="0"/>
              <a:pPr/>
              <a:t>502</a:t>
            </a:fld>
            <a:endParaRPr lang="en-US" dirty="0"/>
          </a:p>
        </p:txBody>
      </p:sp>
    </p:spTree>
    <p:custDataLst>
      <p:tags r:id="rId1"/>
    </p:custDataLst>
    <p:extLst>
      <p:ext uri="{BB962C8B-B14F-4D97-AF65-F5344CB8AC3E}">
        <p14:creationId xmlns:p14="http://schemas.microsoft.com/office/powerpoint/2010/main" val="3082262282"/>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F1EB1EC-0B12-4ADB-B474-5C624C59D96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F87E6B0-54A0-4BCD-A3BF-64B2CC941EB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58AC574-A15B-458F-8A57-5297C9127BB1}"/>
              </a:ext>
            </a:extLst>
          </p:cNvPr>
          <p:cNvSpPr>
            <a:spLocks noGrp="1"/>
          </p:cNvSpPr>
          <p:nvPr>
            <p:ph type="sldNum" sz="quarter" idx="4"/>
          </p:nvPr>
        </p:nvSpPr>
        <p:spPr/>
        <p:txBody>
          <a:bodyPr/>
          <a:lstStyle/>
          <a:p>
            <a:fld id="{28B83BC3-069B-46AF-A4E6-C99928E1A4FA}" type="slidenum">
              <a:rPr lang="en-US" smtClean="0"/>
              <a:pPr/>
              <a:t>503</a:t>
            </a:fld>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4" name="Date Placeholder 3">
            <a:extLst>
              <a:ext uri="{FF2B5EF4-FFF2-40B4-BE49-F238E27FC236}">
                <a16:creationId xmlns:a16="http://schemas.microsoft.com/office/drawing/2014/main" id="{484E3DFC-D74D-4A06-B260-EF478BFFBA0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CAF10A6-90E4-44E2-9179-FE9405A125A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24B9FFF-1197-4261-9CC4-FE8A1C2B12B9}"/>
              </a:ext>
            </a:extLst>
          </p:cNvPr>
          <p:cNvSpPr>
            <a:spLocks noGrp="1"/>
          </p:cNvSpPr>
          <p:nvPr>
            <p:ph type="sldNum" sz="quarter" idx="4"/>
          </p:nvPr>
        </p:nvSpPr>
        <p:spPr/>
        <p:txBody>
          <a:bodyPr/>
          <a:lstStyle/>
          <a:p>
            <a:fld id="{28B83BC3-069B-46AF-A4E6-C99928E1A4FA}" type="slidenum">
              <a:rPr lang="en-US" smtClean="0"/>
              <a:pPr/>
              <a:t>504</a:t>
            </a:fld>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4" name="Date Placeholder 3">
            <a:extLst>
              <a:ext uri="{FF2B5EF4-FFF2-40B4-BE49-F238E27FC236}">
                <a16:creationId xmlns:a16="http://schemas.microsoft.com/office/drawing/2014/main" id="{0E9CB241-72A7-4E70-AEAD-A5B35349EAB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B27A309-378F-4F8B-B5E2-235938A227F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ED254EB-1D50-482B-8DD6-EF0EFA528F10}"/>
              </a:ext>
            </a:extLst>
          </p:cNvPr>
          <p:cNvSpPr>
            <a:spLocks noGrp="1"/>
          </p:cNvSpPr>
          <p:nvPr>
            <p:ph type="sldNum" sz="quarter" idx="4"/>
          </p:nvPr>
        </p:nvSpPr>
        <p:spPr/>
        <p:txBody>
          <a:bodyPr/>
          <a:lstStyle/>
          <a:p>
            <a:fld id="{28B83BC3-069B-46AF-A4E6-C99928E1A4FA}" type="slidenum">
              <a:rPr lang="en-US" smtClean="0"/>
              <a:pPr/>
              <a:t>505</a:t>
            </a:fld>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4" name="Date Placeholder 3">
            <a:extLst>
              <a:ext uri="{FF2B5EF4-FFF2-40B4-BE49-F238E27FC236}">
                <a16:creationId xmlns:a16="http://schemas.microsoft.com/office/drawing/2014/main" id="{C7816073-A557-4DD5-B6CC-2A595EC69D1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71C17CE-68FD-4A6F-B484-20A17E483E7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3722D7D-F672-480A-8F24-A8A3F63E45C1}"/>
              </a:ext>
            </a:extLst>
          </p:cNvPr>
          <p:cNvSpPr>
            <a:spLocks noGrp="1"/>
          </p:cNvSpPr>
          <p:nvPr>
            <p:ph type="sldNum" sz="quarter" idx="4"/>
          </p:nvPr>
        </p:nvSpPr>
        <p:spPr/>
        <p:txBody>
          <a:bodyPr/>
          <a:lstStyle/>
          <a:p>
            <a:fld id="{28B83BC3-069B-46AF-A4E6-C99928E1A4FA}" type="slidenum">
              <a:rPr lang="en-US" smtClean="0"/>
              <a:pPr/>
              <a:t>506</a:t>
            </a:fld>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4" name="Date Placeholder 3">
            <a:extLst>
              <a:ext uri="{FF2B5EF4-FFF2-40B4-BE49-F238E27FC236}">
                <a16:creationId xmlns:a16="http://schemas.microsoft.com/office/drawing/2014/main" id="{D7144C80-3CC8-4355-BCAA-E296B1197B9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8160262-13CA-4975-BF90-B84C53FCEB0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F0EB3D0-84BC-4EA6-ADDA-E2261F0505DD}"/>
              </a:ext>
            </a:extLst>
          </p:cNvPr>
          <p:cNvSpPr>
            <a:spLocks noGrp="1"/>
          </p:cNvSpPr>
          <p:nvPr>
            <p:ph type="sldNum" sz="quarter" idx="4"/>
          </p:nvPr>
        </p:nvSpPr>
        <p:spPr/>
        <p:txBody>
          <a:bodyPr/>
          <a:lstStyle/>
          <a:p>
            <a:fld id="{28B83BC3-069B-46AF-A4E6-C99928E1A4FA}" type="slidenum">
              <a:rPr lang="en-US" smtClean="0"/>
              <a:pPr/>
              <a:t>507</a:t>
            </a:fld>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3" name="Date Placeholder 2">
            <a:extLst>
              <a:ext uri="{FF2B5EF4-FFF2-40B4-BE49-F238E27FC236}">
                <a16:creationId xmlns:a16="http://schemas.microsoft.com/office/drawing/2014/main" id="{4CF70431-10F8-4FDF-A4FB-1FAB15DE201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945B836-8A25-460D-8B69-9F3196892A0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3CDC223-74DC-40D7-B943-C71332EF3E1E}"/>
              </a:ext>
            </a:extLst>
          </p:cNvPr>
          <p:cNvSpPr>
            <a:spLocks noGrp="1"/>
          </p:cNvSpPr>
          <p:nvPr>
            <p:ph type="sldNum" sz="quarter" idx="4"/>
          </p:nvPr>
        </p:nvSpPr>
        <p:spPr/>
        <p:txBody>
          <a:bodyPr/>
          <a:lstStyle/>
          <a:p>
            <a:fld id="{28B83BC3-069B-46AF-A4E6-C99928E1A4FA}" type="slidenum">
              <a:rPr lang="en-US" smtClean="0"/>
              <a:pPr/>
              <a:t>508</a:t>
            </a:fld>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4" name="Date Placeholder 3">
            <a:extLst>
              <a:ext uri="{FF2B5EF4-FFF2-40B4-BE49-F238E27FC236}">
                <a16:creationId xmlns:a16="http://schemas.microsoft.com/office/drawing/2014/main" id="{37A2E141-2208-4990-A59A-1E8552FFB6E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535E546-ADCB-478A-A931-61DAB9E15E1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95870F0-4DBA-4ACC-B48B-3B55AB1D9977}"/>
              </a:ext>
            </a:extLst>
          </p:cNvPr>
          <p:cNvSpPr>
            <a:spLocks noGrp="1"/>
          </p:cNvSpPr>
          <p:nvPr>
            <p:ph type="sldNum" sz="quarter" idx="4"/>
          </p:nvPr>
        </p:nvSpPr>
        <p:spPr/>
        <p:txBody>
          <a:bodyPr/>
          <a:lstStyle/>
          <a:p>
            <a:fld id="{28B83BC3-069B-46AF-A4E6-C99928E1A4FA}" type="slidenum">
              <a:rPr lang="en-US" smtClean="0"/>
              <a:pPr/>
              <a:t>509</a:t>
            </a:fld>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4" name="Date Placeholder 3">
            <a:extLst>
              <a:ext uri="{FF2B5EF4-FFF2-40B4-BE49-F238E27FC236}">
                <a16:creationId xmlns:a16="http://schemas.microsoft.com/office/drawing/2014/main" id="{8897A940-FA3C-43AC-87DC-7FD5437D760A}"/>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FA257625-B872-43C5-AE2C-244F66F92F8E}"/>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7D5160A-6239-42FA-AC98-496919F9B53A}"/>
              </a:ext>
            </a:extLst>
          </p:cNvPr>
          <p:cNvSpPr>
            <a:spLocks noGrp="1"/>
          </p:cNvSpPr>
          <p:nvPr>
            <p:ph type="sldNum" sz="quarter" idx="4"/>
          </p:nvPr>
        </p:nvSpPr>
        <p:spPr/>
        <p:txBody>
          <a:bodyPr/>
          <a:lstStyle/>
          <a:p>
            <a:fld id="{28B83BC3-069B-46AF-A4E6-C99928E1A4FA}" type="slidenum">
              <a:rPr lang="en-US" smtClean="0"/>
              <a:pPr/>
              <a:t>51</a:t>
            </a:fld>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4" name="Date Placeholder 3">
            <a:extLst>
              <a:ext uri="{FF2B5EF4-FFF2-40B4-BE49-F238E27FC236}">
                <a16:creationId xmlns:a16="http://schemas.microsoft.com/office/drawing/2014/main" id="{12BCB5FB-C490-4B47-9CD6-D06B9712949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5316CCC-BC4A-4A2F-848A-407851F3065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95A9DC7-F5B5-4B97-9F61-F805F6655B74}"/>
              </a:ext>
            </a:extLst>
          </p:cNvPr>
          <p:cNvSpPr>
            <a:spLocks noGrp="1"/>
          </p:cNvSpPr>
          <p:nvPr>
            <p:ph type="sldNum" sz="quarter" idx="4"/>
          </p:nvPr>
        </p:nvSpPr>
        <p:spPr/>
        <p:txBody>
          <a:bodyPr/>
          <a:lstStyle/>
          <a:p>
            <a:fld id="{28B83BC3-069B-46AF-A4E6-C99928E1A4FA}" type="slidenum">
              <a:rPr lang="en-US" smtClean="0"/>
              <a:pPr/>
              <a:t>510</a:t>
            </a:fld>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4" name="Date Placeholder 3">
            <a:extLst>
              <a:ext uri="{FF2B5EF4-FFF2-40B4-BE49-F238E27FC236}">
                <a16:creationId xmlns:a16="http://schemas.microsoft.com/office/drawing/2014/main" id="{3421660E-80B6-408E-B7AC-BCFDBEDD112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89EC6DD-8A00-420D-BB29-EA45BAB020F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F6D6677-D9A0-4A11-95D6-EBE8B971CE59}"/>
              </a:ext>
            </a:extLst>
          </p:cNvPr>
          <p:cNvSpPr>
            <a:spLocks noGrp="1"/>
          </p:cNvSpPr>
          <p:nvPr>
            <p:ph type="sldNum" sz="quarter" idx="4"/>
          </p:nvPr>
        </p:nvSpPr>
        <p:spPr/>
        <p:txBody>
          <a:bodyPr/>
          <a:lstStyle/>
          <a:p>
            <a:fld id="{28B83BC3-069B-46AF-A4E6-C99928E1A4FA}" type="slidenum">
              <a:rPr lang="en-US" smtClean="0"/>
              <a:pPr/>
              <a:t>511</a:t>
            </a:fld>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4" name="Date Placeholder 3">
            <a:extLst>
              <a:ext uri="{FF2B5EF4-FFF2-40B4-BE49-F238E27FC236}">
                <a16:creationId xmlns:a16="http://schemas.microsoft.com/office/drawing/2014/main" id="{6AA91681-523D-4B6B-BCEE-B1F08869AA6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CF1E5D0-F278-4092-A874-7B1D2A6BB65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61A0FDD-2453-457D-8D34-E74B9875277F}"/>
              </a:ext>
            </a:extLst>
          </p:cNvPr>
          <p:cNvSpPr>
            <a:spLocks noGrp="1"/>
          </p:cNvSpPr>
          <p:nvPr>
            <p:ph type="sldNum" sz="quarter" idx="4"/>
          </p:nvPr>
        </p:nvSpPr>
        <p:spPr/>
        <p:txBody>
          <a:bodyPr/>
          <a:lstStyle/>
          <a:p>
            <a:fld id="{28B83BC3-069B-46AF-A4E6-C99928E1A4FA}" type="slidenum">
              <a:rPr lang="en-US" smtClean="0"/>
              <a:pPr/>
              <a:t>512</a:t>
            </a:fld>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4" name="Date Placeholder 3">
            <a:extLst>
              <a:ext uri="{FF2B5EF4-FFF2-40B4-BE49-F238E27FC236}">
                <a16:creationId xmlns:a16="http://schemas.microsoft.com/office/drawing/2014/main" id="{EF18B307-5746-4CE3-85FB-10B19F42DF2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2499534-CBCA-41E9-8E32-890443DD0C0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53241C5-2009-4B2E-AB25-70CE35B163DF}"/>
              </a:ext>
            </a:extLst>
          </p:cNvPr>
          <p:cNvSpPr>
            <a:spLocks noGrp="1"/>
          </p:cNvSpPr>
          <p:nvPr>
            <p:ph type="sldNum" sz="quarter" idx="4"/>
          </p:nvPr>
        </p:nvSpPr>
        <p:spPr/>
        <p:txBody>
          <a:bodyPr/>
          <a:lstStyle/>
          <a:p>
            <a:fld id="{28B83BC3-069B-46AF-A4E6-C99928E1A4FA}" type="slidenum">
              <a:rPr lang="en-US" smtClean="0"/>
              <a:pPr/>
              <a:t>513</a:t>
            </a:fld>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4" name="Date Placeholder 3">
            <a:extLst>
              <a:ext uri="{FF2B5EF4-FFF2-40B4-BE49-F238E27FC236}">
                <a16:creationId xmlns:a16="http://schemas.microsoft.com/office/drawing/2014/main" id="{6A52B264-4BD9-4BDC-8262-C3B07D083D1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538181D-9A47-4E7D-B95D-7A47942D51E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E113539-A0CF-485D-9AB7-A2F8C371CFFF}"/>
              </a:ext>
            </a:extLst>
          </p:cNvPr>
          <p:cNvSpPr>
            <a:spLocks noGrp="1"/>
          </p:cNvSpPr>
          <p:nvPr>
            <p:ph type="sldNum" sz="quarter" idx="4"/>
          </p:nvPr>
        </p:nvSpPr>
        <p:spPr/>
        <p:txBody>
          <a:bodyPr/>
          <a:lstStyle/>
          <a:p>
            <a:fld id="{28B83BC3-069B-46AF-A4E6-C99928E1A4FA}" type="slidenum">
              <a:rPr lang="en-US" smtClean="0"/>
              <a:pPr/>
              <a:t>514</a:t>
            </a:fld>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4F8B7D31-047C-4DA6-944F-5C2E97F715E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9379D17-6F58-441F-99B0-42CBC7DB596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FAF4AF9-FA56-4D8C-AB51-3C90E147960F}"/>
              </a:ext>
            </a:extLst>
          </p:cNvPr>
          <p:cNvSpPr>
            <a:spLocks noGrp="1"/>
          </p:cNvSpPr>
          <p:nvPr>
            <p:ph type="sldNum" sz="quarter" idx="4"/>
          </p:nvPr>
        </p:nvSpPr>
        <p:spPr/>
        <p:txBody>
          <a:bodyPr/>
          <a:lstStyle/>
          <a:p>
            <a:fld id="{28B83BC3-069B-46AF-A4E6-C99928E1A4FA}" type="slidenum">
              <a:rPr lang="en-US" smtClean="0"/>
              <a:pPr/>
              <a:t>515</a:t>
            </a:fld>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4" name="Date Placeholder 3">
            <a:extLst>
              <a:ext uri="{FF2B5EF4-FFF2-40B4-BE49-F238E27FC236}">
                <a16:creationId xmlns:a16="http://schemas.microsoft.com/office/drawing/2014/main" id="{415EB997-E53D-4075-A94D-24768903ECE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8EF5752-E1AD-44C1-A5DF-737CDAE8066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19BBAE3-66A2-4B2C-9191-CD97762BF375}"/>
              </a:ext>
            </a:extLst>
          </p:cNvPr>
          <p:cNvSpPr>
            <a:spLocks noGrp="1"/>
          </p:cNvSpPr>
          <p:nvPr>
            <p:ph type="sldNum" sz="quarter" idx="4"/>
          </p:nvPr>
        </p:nvSpPr>
        <p:spPr/>
        <p:txBody>
          <a:bodyPr/>
          <a:lstStyle/>
          <a:p>
            <a:fld id="{28B83BC3-069B-46AF-A4E6-C99928E1A4FA}" type="slidenum">
              <a:rPr lang="en-US" smtClean="0"/>
              <a:pPr/>
              <a:t>516</a:t>
            </a:fld>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name="Equation" r:id="rId4" imgW="977900" imgH="609600" progId="Equation.3">
                  <p:embed/>
                </p:oleObj>
              </mc:Choice>
              <mc:Fallback>
                <p:oleObj name="Equation" r:id="rId4" imgW="977900" imgH="609600" progId="Equation.3">
                  <p:embed/>
                  <p:pic>
                    <p:nvPicPr>
                      <p:cNvPr id="61444"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name="Equation" r:id="rId6" imgW="266469" imgH="291847" progId="Equation.3">
                  <p:embed/>
                </p:oleObj>
              </mc:Choice>
              <mc:Fallback>
                <p:oleObj name="Equation" r:id="rId6" imgW="266469" imgH="291847"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66FFB31D-0159-4D52-B224-9308DC28697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722E5DB5-1653-4BCC-80EE-5EA70C48EA5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3D0EF35E-C6CD-49CA-96F8-D929CEF09CB8}"/>
              </a:ext>
            </a:extLst>
          </p:cNvPr>
          <p:cNvSpPr>
            <a:spLocks noGrp="1"/>
          </p:cNvSpPr>
          <p:nvPr>
            <p:ph type="sldNum" sz="quarter" idx="4"/>
          </p:nvPr>
        </p:nvSpPr>
        <p:spPr/>
        <p:txBody>
          <a:bodyPr/>
          <a:lstStyle/>
          <a:p>
            <a:fld id="{28B83BC3-069B-46AF-A4E6-C99928E1A4FA}" type="slidenum">
              <a:rPr lang="en-US" smtClean="0"/>
              <a:pPr/>
              <a:t>517</a:t>
            </a:fld>
            <a:endParaRPr lang="en-US" dirty="0"/>
          </a:p>
        </p:txBody>
      </p:sp>
    </p:spTree>
    <p:custDataLst>
      <p:tags r:id="rId1"/>
    </p:custDataLst>
    <p:extLst>
      <p:ext uri="{BB962C8B-B14F-4D97-AF65-F5344CB8AC3E}">
        <p14:creationId xmlns:p14="http://schemas.microsoft.com/office/powerpoint/2010/main" val="1746027063"/>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name="Equation" r:id="rId4" imgW="977900" imgH="609600" progId="Equation.3">
                  <p:embed/>
                </p:oleObj>
              </mc:Choice>
              <mc:Fallback>
                <p:oleObj name="Equation" r:id="rId4" imgW="977900" imgH="609600" progId="Equation.3">
                  <p:embed/>
                  <p:pic>
                    <p:nvPicPr>
                      <p:cNvPr id="64514"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name="Equation" r:id="rId6" imgW="787400" imgH="622300" progId="Equation.3">
                  <p:embed/>
                </p:oleObj>
              </mc:Choice>
              <mc:Fallback>
                <p:oleObj name="Equation" r:id="rId6" imgW="787400" imgH="6223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name="Equation" r:id="rId8" imgW="977900" imgH="609600" progId="Equation.3">
                  <p:embed/>
                </p:oleObj>
              </mc:Choice>
              <mc:Fallback>
                <p:oleObj name="Equation" r:id="rId8" imgW="977900" imgH="609600" progId="Equation.3">
                  <p:embed/>
                  <p:pic>
                    <p:nvPicPr>
                      <p:cNvPr id="64516" name="Content Placeholder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97EDB745-1FD8-44E0-8686-A3EBB3C4918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E9A6DBE-8AAF-4939-B97D-6D4694C5B993}"/>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C539DB86-71C8-4746-B152-1B63C3EB5331}"/>
              </a:ext>
            </a:extLst>
          </p:cNvPr>
          <p:cNvSpPr>
            <a:spLocks noGrp="1"/>
          </p:cNvSpPr>
          <p:nvPr>
            <p:ph type="sldNum" sz="quarter" idx="4"/>
          </p:nvPr>
        </p:nvSpPr>
        <p:spPr/>
        <p:txBody>
          <a:bodyPr/>
          <a:lstStyle/>
          <a:p>
            <a:fld id="{28B83BC3-069B-46AF-A4E6-C99928E1A4FA}" type="slidenum">
              <a:rPr lang="en-US" smtClean="0"/>
              <a:pPr/>
              <a:t>518</a:t>
            </a:fld>
            <a:endParaRPr lang="en-US" dirty="0"/>
          </a:p>
        </p:txBody>
      </p:sp>
    </p:spTree>
    <p:custDataLst>
      <p:tags r:id="rId1"/>
    </p:custDataLst>
    <p:extLst>
      <p:ext uri="{BB962C8B-B14F-4D97-AF65-F5344CB8AC3E}">
        <p14:creationId xmlns:p14="http://schemas.microsoft.com/office/powerpoint/2010/main" val="1236124126"/>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name="Equation" r:id="rId4" imgW="1524000" imgH="609600" progId="Equation.3">
                  <p:embed/>
                </p:oleObj>
              </mc:Choice>
              <mc:Fallback>
                <p:oleObj name="Equation" r:id="rId4" imgW="1524000" imgH="609600" progId="Equation.3">
                  <p:embed/>
                  <p:pic>
                    <p:nvPicPr>
                      <p:cNvPr id="63490"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name="Equation" r:id="rId6" imgW="266469" imgH="291847" progId="Equation.3">
                  <p:embed/>
                </p:oleObj>
              </mc:Choice>
              <mc:Fallback>
                <p:oleObj name="Equation" r:id="rId6" imgW="266469" imgH="291847" progId="Equation.3">
                  <p:embed/>
                  <p:pic>
                    <p:nvPicPr>
                      <p:cNvPr id="6349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C966D206-CF4F-493C-84A8-3CF109EDCDA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0F491EF-F0D1-48E8-A382-039591C84805}"/>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5E1E507-B98F-40C6-B4E2-D9DB7E6B278E}"/>
              </a:ext>
            </a:extLst>
          </p:cNvPr>
          <p:cNvSpPr>
            <a:spLocks noGrp="1"/>
          </p:cNvSpPr>
          <p:nvPr>
            <p:ph type="sldNum" sz="quarter" idx="4"/>
          </p:nvPr>
        </p:nvSpPr>
        <p:spPr/>
        <p:txBody>
          <a:bodyPr/>
          <a:lstStyle/>
          <a:p>
            <a:fld id="{28B83BC3-069B-46AF-A4E6-C99928E1A4FA}" type="slidenum">
              <a:rPr lang="en-US" smtClean="0"/>
              <a:pPr/>
              <a:t>519</a:t>
            </a:fld>
            <a:endParaRPr lang="en-US" dirty="0"/>
          </a:p>
        </p:txBody>
      </p:sp>
    </p:spTree>
    <p:custDataLst>
      <p:tags r:id="rId1"/>
    </p:custDataLst>
    <p:extLst>
      <p:ext uri="{BB962C8B-B14F-4D97-AF65-F5344CB8AC3E}">
        <p14:creationId xmlns:p14="http://schemas.microsoft.com/office/powerpoint/2010/main" val="2600770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4" name="Date Placeholder 3">
            <a:extLst>
              <a:ext uri="{FF2B5EF4-FFF2-40B4-BE49-F238E27FC236}">
                <a16:creationId xmlns:a16="http://schemas.microsoft.com/office/drawing/2014/main" id="{C51D9622-ADBF-4B28-8A41-DD941277935B}"/>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A3745E2-4CE1-4A51-A2E3-3EE581C87223}"/>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A1A23A70-DB17-4F67-B9D0-2B4B81F7BEDD}"/>
              </a:ext>
            </a:extLst>
          </p:cNvPr>
          <p:cNvSpPr>
            <a:spLocks noGrp="1"/>
          </p:cNvSpPr>
          <p:nvPr>
            <p:ph type="sldNum" sz="quarter" idx="4"/>
          </p:nvPr>
        </p:nvSpPr>
        <p:spPr/>
        <p:txBody>
          <a:bodyPr/>
          <a:lstStyle/>
          <a:p>
            <a:fld id="{28B83BC3-069B-46AF-A4E6-C99928E1A4FA}" type="slidenum">
              <a:rPr lang="en-US" smtClean="0"/>
              <a:pPr/>
              <a:t>52</a:t>
            </a:fld>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name="Equation" r:id="rId4" imgW="787400" imgH="622300" progId="Equation.3">
                  <p:embed/>
                </p:oleObj>
              </mc:Choice>
              <mc:Fallback>
                <p:oleObj name="Equation" r:id="rId4" imgW="787400" imgH="622300" progId="Equation.3">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name="Equation" r:id="rId6" imgW="1523880" imgH="609480" progId="Equation.3">
                  <p:embed/>
                </p:oleObj>
              </mc:Choice>
              <mc:Fallback>
                <p:oleObj name="Equation" r:id="rId6" imgW="1523880" imgH="609480" progId="Equation.3">
                  <p:embed/>
                  <p:pic>
                    <p:nvPicPr>
                      <p:cNvPr id="65541" name="Content Placeholder 4"/>
                      <p:cNvPicPr>
                        <a:picLocks noChangeAspect="1" noChangeArrowheads="1"/>
                      </p:cNvPicPr>
                      <p:nvPr/>
                    </p:nvPicPr>
                    <p:blipFill>
                      <a:blip r:embed="rId7"/>
                      <a:srcRect/>
                      <a:stretch>
                        <a:fillRect/>
                      </a:stretch>
                    </p:blipFill>
                    <p:spPr bwMode="auto">
                      <a:xfrm>
                        <a:off x="2514600" y="1615440"/>
                        <a:ext cx="2819400" cy="1127760"/>
                      </a:xfrm>
                      <a:prstGeom prst="rect">
                        <a:avLst/>
                      </a:prstGeom>
                      <a:noFill/>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name="Equation" r:id="rId8" imgW="1524000" imgH="609600" progId="Equation.3">
                  <p:embed/>
                </p:oleObj>
              </mc:Choice>
              <mc:Fallback>
                <p:oleObj name="Equation" r:id="rId8" imgW="1524000" imgH="609600" progId="Equation.3">
                  <p:embed/>
                  <p:pic>
                    <p:nvPicPr>
                      <p:cNvPr id="65542" name="Content Placeholder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11C60F66-9811-463A-857D-ABE8FB44197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B970906-7750-4A7C-809F-207A2B784185}"/>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CE9BA5AD-9729-492F-AF27-BD1307FA3CD2}"/>
              </a:ext>
            </a:extLst>
          </p:cNvPr>
          <p:cNvSpPr>
            <a:spLocks noGrp="1"/>
          </p:cNvSpPr>
          <p:nvPr>
            <p:ph type="sldNum" sz="quarter" idx="4"/>
          </p:nvPr>
        </p:nvSpPr>
        <p:spPr/>
        <p:txBody>
          <a:bodyPr/>
          <a:lstStyle/>
          <a:p>
            <a:fld id="{28B83BC3-069B-46AF-A4E6-C99928E1A4FA}" type="slidenum">
              <a:rPr lang="en-US" smtClean="0"/>
              <a:pPr/>
              <a:t>520</a:t>
            </a:fld>
            <a:endParaRPr lang="en-US" dirty="0"/>
          </a:p>
        </p:txBody>
      </p:sp>
    </p:spTree>
    <p:custDataLst>
      <p:tags r:id="rId1"/>
    </p:custDataLst>
    <p:extLst>
      <p:ext uri="{BB962C8B-B14F-4D97-AF65-F5344CB8AC3E}">
        <p14:creationId xmlns:p14="http://schemas.microsoft.com/office/powerpoint/2010/main" val="201010817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4" name="Date Placeholder 3">
            <a:extLst>
              <a:ext uri="{FF2B5EF4-FFF2-40B4-BE49-F238E27FC236}">
                <a16:creationId xmlns:a16="http://schemas.microsoft.com/office/drawing/2014/main" id="{36B49A78-457B-4A87-9507-4AFD6290FDD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B764A3C-9C0D-4B7F-BDDE-0D1FB7148B0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FE839D2-BE4F-4959-BDBE-66C3876EA723}"/>
              </a:ext>
            </a:extLst>
          </p:cNvPr>
          <p:cNvSpPr>
            <a:spLocks noGrp="1"/>
          </p:cNvSpPr>
          <p:nvPr>
            <p:ph type="sldNum" sz="quarter" idx="4"/>
          </p:nvPr>
        </p:nvSpPr>
        <p:spPr/>
        <p:txBody>
          <a:bodyPr/>
          <a:lstStyle/>
          <a:p>
            <a:fld id="{28B83BC3-069B-46AF-A4E6-C99928E1A4FA}" type="slidenum">
              <a:rPr lang="en-US" smtClean="0"/>
              <a:pPr/>
              <a:t>521</a:t>
            </a:fld>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3" name="Date Placeholder 2">
            <a:extLst>
              <a:ext uri="{FF2B5EF4-FFF2-40B4-BE49-F238E27FC236}">
                <a16:creationId xmlns:a16="http://schemas.microsoft.com/office/drawing/2014/main" id="{456281E1-231E-4046-A60F-80C2978B9E3F}"/>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70D64C70-9BF9-4C36-9BB6-CB952BF6C069}"/>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2C4B9540-CE73-4AC9-B540-B96F1C51C029}"/>
              </a:ext>
            </a:extLst>
          </p:cNvPr>
          <p:cNvSpPr>
            <a:spLocks noGrp="1"/>
          </p:cNvSpPr>
          <p:nvPr>
            <p:ph type="sldNum" sz="quarter" idx="4"/>
          </p:nvPr>
        </p:nvSpPr>
        <p:spPr/>
        <p:txBody>
          <a:bodyPr/>
          <a:lstStyle/>
          <a:p>
            <a:fld id="{28B83BC3-069B-46AF-A4E6-C99928E1A4FA}" type="slidenum">
              <a:rPr lang="en-US" smtClean="0"/>
              <a:pPr/>
              <a:t>522</a:t>
            </a:fld>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FDD19273-892C-4548-8A85-BBDD6A6601B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C994A49-DCAD-47E6-820C-C0D119D6FA3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0764A09-B579-4966-854E-97AE6D21D273}"/>
              </a:ext>
            </a:extLst>
          </p:cNvPr>
          <p:cNvSpPr>
            <a:spLocks noGrp="1"/>
          </p:cNvSpPr>
          <p:nvPr>
            <p:ph type="sldNum" sz="quarter" idx="4"/>
          </p:nvPr>
        </p:nvSpPr>
        <p:spPr/>
        <p:txBody>
          <a:bodyPr/>
          <a:lstStyle/>
          <a:p>
            <a:fld id="{28B83BC3-069B-46AF-A4E6-C99928E1A4FA}" type="slidenum">
              <a:rPr lang="en-US" smtClean="0"/>
              <a:pPr/>
              <a:t>523</a:t>
            </a:fld>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name="Equation" r:id="rId4" imgW="1371600" imgH="787400" progId="Equation.3">
                  <p:embed/>
                </p:oleObj>
              </mc:Choice>
              <mc:Fallback>
                <p:oleObj name="Equation" r:id="rId4" imgW="1371600" imgH="787400" progId="Equation.3">
                  <p:embed/>
                  <p:pic>
                    <p:nvPicPr>
                      <p:cNvPr id="596994"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name="Equation" r:id="rId6" imgW="1778000" imgH="609600" progId="Equation.3">
                  <p:embed/>
                </p:oleObj>
              </mc:Choice>
              <mc:Fallback>
                <p:oleObj name="Equation" r:id="rId6" imgW="1778000" imgH="609600" progId="Equation.3">
                  <p:embed/>
                  <p:pic>
                    <p:nvPicPr>
                      <p:cNvPr id="596995"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653CCC3D-820D-48D1-AE4C-D4D60963CCF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3F6C760-B4D8-4AEA-8A34-2636E1325E7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C0E134A-1D99-45EE-B8F5-7B96CBDB56A0}"/>
              </a:ext>
            </a:extLst>
          </p:cNvPr>
          <p:cNvSpPr>
            <a:spLocks noGrp="1"/>
          </p:cNvSpPr>
          <p:nvPr>
            <p:ph type="sldNum" sz="quarter" idx="4"/>
          </p:nvPr>
        </p:nvSpPr>
        <p:spPr/>
        <p:txBody>
          <a:bodyPr/>
          <a:lstStyle/>
          <a:p>
            <a:fld id="{28B83BC3-069B-46AF-A4E6-C99928E1A4FA}" type="slidenum">
              <a:rPr lang="en-US" smtClean="0"/>
              <a:pPr/>
              <a:t>524</a:t>
            </a:fld>
            <a:endParaRPr lang="en-US" dirty="0"/>
          </a:p>
        </p:txBody>
      </p:sp>
    </p:spTree>
    <p:custDataLst>
      <p:tags r:id="rId1"/>
    </p:custDataLst>
    <p:extLst>
      <p:ext uri="{BB962C8B-B14F-4D97-AF65-F5344CB8AC3E}">
        <p14:creationId xmlns:p14="http://schemas.microsoft.com/office/powerpoint/2010/main" val="1157935964"/>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4" name="Date Placeholder 3">
            <a:extLst>
              <a:ext uri="{FF2B5EF4-FFF2-40B4-BE49-F238E27FC236}">
                <a16:creationId xmlns:a16="http://schemas.microsoft.com/office/drawing/2014/main" id="{0992CE66-D5A3-4467-8694-5598E77562C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3E23B5F-6863-4A32-8049-7C6A3AA4C63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F57BC6D-0F68-408B-9C98-581456C45CC8}"/>
              </a:ext>
            </a:extLst>
          </p:cNvPr>
          <p:cNvSpPr>
            <a:spLocks noGrp="1"/>
          </p:cNvSpPr>
          <p:nvPr>
            <p:ph type="sldNum" sz="quarter" idx="4"/>
          </p:nvPr>
        </p:nvSpPr>
        <p:spPr/>
        <p:txBody>
          <a:bodyPr/>
          <a:lstStyle/>
          <a:p>
            <a:fld id="{28B83BC3-069B-46AF-A4E6-C99928E1A4FA}" type="slidenum">
              <a:rPr lang="en-US" smtClean="0"/>
              <a:pPr/>
              <a:t>525</a:t>
            </a:fld>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3" name="Date Placeholder 2">
            <a:extLst>
              <a:ext uri="{FF2B5EF4-FFF2-40B4-BE49-F238E27FC236}">
                <a16:creationId xmlns:a16="http://schemas.microsoft.com/office/drawing/2014/main" id="{7A74FB47-4FBE-4F98-8BFE-5EFB31EA59E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71E5844-53FB-42F7-99B5-B73714404F5A}"/>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49BFFD0C-00AB-46D1-8D08-2D54D7A97AF2}"/>
              </a:ext>
            </a:extLst>
          </p:cNvPr>
          <p:cNvSpPr>
            <a:spLocks noGrp="1"/>
          </p:cNvSpPr>
          <p:nvPr>
            <p:ph type="sldNum" sz="quarter" idx="4"/>
          </p:nvPr>
        </p:nvSpPr>
        <p:spPr/>
        <p:txBody>
          <a:bodyPr/>
          <a:lstStyle/>
          <a:p>
            <a:fld id="{28B83BC3-069B-46AF-A4E6-C99928E1A4FA}" type="slidenum">
              <a:rPr lang="en-US" smtClean="0"/>
              <a:pPr/>
              <a:t>526</a:t>
            </a:fld>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normAutofit/>
          </a:bodyPr>
          <a:lstStyle/>
          <a:p>
            <a:r>
              <a:rPr lang="en-US" dirty="0"/>
              <a:t>Steps to calculate the sample size in Minitab</a:t>
            </a:r>
          </a:p>
          <a:p>
            <a:pPr marL="1234440" lvl="2" indent="-457200">
              <a:buFont typeface="+mj-lt"/>
              <a:buAutoNum type="arabicParenR"/>
            </a:pPr>
            <a:r>
              <a:rPr lang="en-US" dirty="0"/>
              <a:t>Click Stat → Power and Sample Size → 2-Sample t.</a:t>
            </a:r>
          </a:p>
          <a:p>
            <a:pPr marL="1234440" lvl="2" indent="-457200">
              <a:buFont typeface="+mj-lt"/>
              <a:buAutoNum type="arabicParenR"/>
            </a:pPr>
            <a:r>
              <a:rPr lang="en-US" dirty="0"/>
              <a:t>A window named “Power and Sample Size for 2-Sample t” appears.</a:t>
            </a:r>
          </a:p>
          <a:p>
            <a:pPr marL="1234440" lvl="2" indent="-457200">
              <a:buFont typeface="+mj-lt"/>
              <a:buAutoNum type="arabicParenR"/>
            </a:pPr>
            <a:r>
              <a:rPr lang="en-US" dirty="0"/>
              <a:t>Enter “2” as “Differences.”</a:t>
            </a:r>
          </a:p>
          <a:p>
            <a:pPr marL="1234440" lvl="2" indent="-457200">
              <a:buFont typeface="+mj-lt"/>
              <a:buAutoNum type="arabicParenR"/>
            </a:pPr>
            <a:r>
              <a:rPr lang="en-US" dirty="0"/>
              <a:t>Enter “0.9” as “Power values.”</a:t>
            </a:r>
          </a:p>
          <a:p>
            <a:pPr marL="1234440" lvl="2" indent="-457200">
              <a:buFont typeface="+mj-lt"/>
              <a:buAutoNum type="arabicParenR"/>
            </a:pPr>
            <a:r>
              <a:rPr lang="en-US" dirty="0"/>
              <a:t>Enter “3” as “Standard deviation.”</a:t>
            </a:r>
          </a:p>
          <a:p>
            <a:pPr marL="1234440" lvl="2" indent="-457200">
              <a:buFont typeface="+mj-lt"/>
              <a:buAutoNum type="arabicParenR"/>
            </a:pPr>
            <a:r>
              <a:rPr lang="en-US" dirty="0"/>
              <a:t>Click “OK.”</a:t>
            </a:r>
          </a:p>
          <a:p>
            <a:pPr marL="1234440" lvl="2" indent="-457200">
              <a:buFont typeface="+mj-lt"/>
              <a:buAutoNum type="arabicParenR"/>
            </a:pPr>
            <a:r>
              <a:rPr lang="en-US" dirty="0"/>
              <a:t>The sample size calculation results appear in a new window.</a:t>
            </a:r>
          </a:p>
          <a:p>
            <a:endParaRPr lang="en-US" dirty="0"/>
          </a:p>
        </p:txBody>
      </p:sp>
      <p:sp>
        <p:nvSpPr>
          <p:cNvPr id="3" name="Date Placeholder 2">
            <a:extLst>
              <a:ext uri="{FF2B5EF4-FFF2-40B4-BE49-F238E27FC236}">
                <a16:creationId xmlns:a16="http://schemas.microsoft.com/office/drawing/2014/main" id="{8B100266-F2CE-4EDA-B36F-E9495E3C529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5CDCCDE-20C7-43AA-8773-C182C9E212C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5F94654-FE0E-4169-88DD-4B7192948EBC}"/>
              </a:ext>
            </a:extLst>
          </p:cNvPr>
          <p:cNvSpPr>
            <a:spLocks noGrp="1"/>
          </p:cNvSpPr>
          <p:nvPr>
            <p:ph type="sldNum" sz="quarter" idx="4"/>
          </p:nvPr>
        </p:nvSpPr>
        <p:spPr/>
        <p:txBody>
          <a:bodyPr/>
          <a:lstStyle/>
          <a:p>
            <a:fld id="{28B83BC3-069B-46AF-A4E6-C99928E1A4FA}" type="slidenum">
              <a:rPr lang="en-US" smtClean="0"/>
              <a:pPr/>
              <a:t>527</a:t>
            </a:fld>
            <a:endParaRPr lang="en-US" dirty="0"/>
          </a:p>
        </p:txBody>
      </p:sp>
    </p:spTree>
    <p:custDataLst>
      <p:tags r:id="rId1"/>
    </p:custDataLst>
    <p:extLst>
      <p:ext uri="{BB962C8B-B14F-4D97-AF65-F5344CB8AC3E}">
        <p14:creationId xmlns:p14="http://schemas.microsoft.com/office/powerpoint/2010/main" val="700466493"/>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pic>
        <p:nvPicPr>
          <p:cNvPr id="10" name="Picture 9"/>
          <p:cNvPicPr>
            <a:picLocks noChangeAspect="1"/>
          </p:cNvPicPr>
          <p:nvPr/>
        </p:nvPicPr>
        <p:blipFill>
          <a:blip r:embed="rId4"/>
          <a:stretch>
            <a:fillRect/>
          </a:stretch>
        </p:blipFill>
        <p:spPr>
          <a:xfrm>
            <a:off x="2451100" y="1201543"/>
            <a:ext cx="6477000" cy="5294951"/>
          </a:xfrm>
          <a:prstGeom prst="rect">
            <a:avLst/>
          </a:prstGeom>
        </p:spPr>
      </p:pic>
      <p:sp>
        <p:nvSpPr>
          <p:cNvPr id="3" name="Date Placeholder 2">
            <a:extLst>
              <a:ext uri="{FF2B5EF4-FFF2-40B4-BE49-F238E27FC236}">
                <a16:creationId xmlns:a16="http://schemas.microsoft.com/office/drawing/2014/main" id="{77828CF4-300F-4E17-8954-737A1F024FD2}"/>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3FEF5D4-B0D3-42C0-9EE9-6944F893EB5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D2AFBA6-148A-4AC2-9D42-C34C77D8BEF6}"/>
              </a:ext>
            </a:extLst>
          </p:cNvPr>
          <p:cNvSpPr>
            <a:spLocks noGrp="1"/>
          </p:cNvSpPr>
          <p:nvPr>
            <p:ph type="sldNum" sz="quarter" idx="4"/>
          </p:nvPr>
        </p:nvSpPr>
        <p:spPr/>
        <p:txBody>
          <a:bodyPr/>
          <a:lstStyle/>
          <a:p>
            <a:fld id="{28B83BC3-069B-46AF-A4E6-C99928E1A4FA}" type="slidenum">
              <a:rPr lang="en-US" smtClean="0"/>
              <a:pPr/>
              <a:t>528</a:t>
            </a:fld>
            <a:endParaRPr lang="en-US" dirty="0"/>
          </a:p>
        </p:txBody>
      </p:sp>
    </p:spTree>
    <p:custDataLst>
      <p:tags r:id="rId1"/>
    </p:custDataLst>
    <p:extLst>
      <p:ext uri="{BB962C8B-B14F-4D97-AF65-F5344CB8AC3E}">
        <p14:creationId xmlns:p14="http://schemas.microsoft.com/office/powerpoint/2010/main" val="4241564944"/>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The sample size for each group is 49 based on the sample size calculator.</a:t>
            </a:r>
          </a:p>
          <a:p>
            <a:endParaRPr lang="en-US" dirty="0"/>
          </a:p>
          <a:p>
            <a:r>
              <a:rPr lang="en-US" dirty="0"/>
              <a:t>When the absolute value of the difference to detect decreases, the power decreases accordingly if the sample size is kept the same.</a:t>
            </a:r>
          </a:p>
        </p:txBody>
      </p:sp>
      <p:pic>
        <p:nvPicPr>
          <p:cNvPr id="4" name="Picture 3"/>
          <p:cNvPicPr>
            <a:picLocks noChangeAspect="1"/>
          </p:cNvPicPr>
          <p:nvPr/>
        </p:nvPicPr>
        <p:blipFill>
          <a:blip r:embed="rId4"/>
          <a:stretch>
            <a:fillRect/>
          </a:stretch>
        </p:blipFill>
        <p:spPr>
          <a:xfrm>
            <a:off x="4617721" y="1143000"/>
            <a:ext cx="6507479" cy="4648200"/>
          </a:xfrm>
          <a:prstGeom prst="rect">
            <a:avLst/>
          </a:prstGeom>
        </p:spPr>
      </p:pic>
      <p:sp>
        <p:nvSpPr>
          <p:cNvPr id="5" name="Date Placeholder 4">
            <a:extLst>
              <a:ext uri="{FF2B5EF4-FFF2-40B4-BE49-F238E27FC236}">
                <a16:creationId xmlns:a16="http://schemas.microsoft.com/office/drawing/2014/main" id="{33A1CCE3-959A-4677-BACD-7E7E5EFC060E}"/>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AA357FCB-0E33-440A-8EBA-FC8691D8971A}"/>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9D1E31DE-E6E8-41CC-84FD-5C7B6CCC011A}"/>
              </a:ext>
            </a:extLst>
          </p:cNvPr>
          <p:cNvSpPr>
            <a:spLocks noGrp="1"/>
          </p:cNvSpPr>
          <p:nvPr>
            <p:ph type="sldNum" sz="quarter" idx="4"/>
          </p:nvPr>
        </p:nvSpPr>
        <p:spPr/>
        <p:txBody>
          <a:bodyPr/>
          <a:lstStyle/>
          <a:p>
            <a:fld id="{28B83BC3-069B-46AF-A4E6-C99928E1A4FA}" type="slidenum">
              <a:rPr lang="en-US" smtClean="0"/>
              <a:pPr/>
              <a:t>529</a:t>
            </a:fld>
            <a:endParaRPr lang="en-US" dirty="0"/>
          </a:p>
        </p:txBody>
      </p:sp>
    </p:spTree>
    <p:custDataLst>
      <p:tags r:id="rId1"/>
    </p:custDataLst>
    <p:extLst>
      <p:ext uri="{BB962C8B-B14F-4D97-AF65-F5344CB8AC3E}">
        <p14:creationId xmlns:p14="http://schemas.microsoft.com/office/powerpoint/2010/main" val="3706431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4" name="Date Placeholder 3">
            <a:extLst>
              <a:ext uri="{FF2B5EF4-FFF2-40B4-BE49-F238E27FC236}">
                <a16:creationId xmlns:a16="http://schemas.microsoft.com/office/drawing/2014/main" id="{9A00AEB3-BC63-437B-9F64-9A87C130C092}"/>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2F9A02D-41D2-44B6-A105-0F3D0F9CBE7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15BD55B-0BA1-4FAF-AA26-F353B18D8BBF}"/>
              </a:ext>
            </a:extLst>
          </p:cNvPr>
          <p:cNvSpPr>
            <a:spLocks noGrp="1"/>
          </p:cNvSpPr>
          <p:nvPr>
            <p:ph type="sldNum" sz="quarter" idx="4"/>
          </p:nvPr>
        </p:nvSpPr>
        <p:spPr/>
        <p:txBody>
          <a:bodyPr/>
          <a:lstStyle/>
          <a:p>
            <a:fld id="{28B83BC3-069B-46AF-A4E6-C99928E1A4FA}" type="slidenum">
              <a:rPr lang="en-US" smtClean="0"/>
              <a:pPr/>
              <a:t>53</a:t>
            </a:fld>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Calculate the Sample Size</a:t>
            </a:r>
          </a:p>
        </p:txBody>
      </p:sp>
      <p:sp>
        <p:nvSpPr>
          <p:cNvPr id="3" name="Content Placeholder 2"/>
          <p:cNvSpPr>
            <a:spLocks noGrp="1"/>
          </p:cNvSpPr>
          <p:nvPr>
            <p:ph idx="1"/>
          </p:nvPr>
        </p:nvSpPr>
        <p:spPr/>
        <p:txBody>
          <a:bodyPr/>
          <a:lstStyle/>
          <a:p>
            <a:pPr marL="342900" lvl="1">
              <a:buClr>
                <a:schemeClr val="accent1"/>
              </a:buClr>
            </a:pPr>
            <a:r>
              <a:rPr lang="en-US" sz="2400" dirty="0"/>
              <a:t>0.05 is the significance level by default.</a:t>
            </a:r>
          </a:p>
          <a:p>
            <a:pPr marL="342900" lvl="1">
              <a:buClr>
                <a:schemeClr val="accent1"/>
              </a:buClr>
            </a:pPr>
            <a:r>
              <a:rPr lang="en-US" sz="2400" dirty="0"/>
              <a:t>To customize the significance level, click on the “Options” button in the window “Power and Sample Size for 2-Sample t,” specify the significance value in the box, and click “OK.”</a:t>
            </a:r>
          </a:p>
          <a:p>
            <a:endParaRPr lang="en-US" dirty="0"/>
          </a:p>
        </p:txBody>
      </p:sp>
      <p:pic>
        <p:nvPicPr>
          <p:cNvPr id="4" name="Picture 3"/>
          <p:cNvPicPr>
            <a:picLocks noChangeAspect="1"/>
          </p:cNvPicPr>
          <p:nvPr/>
        </p:nvPicPr>
        <p:blipFill>
          <a:blip r:embed="rId4"/>
          <a:stretch>
            <a:fillRect/>
          </a:stretch>
        </p:blipFill>
        <p:spPr>
          <a:xfrm>
            <a:off x="5374591" y="2984969"/>
            <a:ext cx="5134078" cy="3393922"/>
          </a:xfrm>
          <a:prstGeom prst="rect">
            <a:avLst/>
          </a:prstGeom>
        </p:spPr>
      </p:pic>
      <p:pic>
        <p:nvPicPr>
          <p:cNvPr id="14" name="Picture 13"/>
          <p:cNvPicPr>
            <a:picLocks noChangeAspect="1"/>
          </p:cNvPicPr>
          <p:nvPr/>
        </p:nvPicPr>
        <p:blipFill>
          <a:blip r:embed="rId5"/>
          <a:stretch>
            <a:fillRect/>
          </a:stretch>
        </p:blipFill>
        <p:spPr>
          <a:xfrm>
            <a:off x="1066041" y="2984969"/>
            <a:ext cx="4161042" cy="3401655"/>
          </a:xfrm>
          <a:prstGeom prst="rect">
            <a:avLst/>
          </a:prstGeom>
        </p:spPr>
      </p:pic>
      <p:sp>
        <p:nvSpPr>
          <p:cNvPr id="15" name="Right Arrow 14"/>
          <p:cNvSpPr/>
          <p:nvPr/>
        </p:nvSpPr>
        <p:spPr>
          <a:xfrm>
            <a:off x="511366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D88DA225-B299-4C2D-A01C-E0DB729C6D87}"/>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479D9C01-3DFE-403D-992E-427927B9D705}"/>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9AD2A078-32AB-4153-AACD-619F7A559ECC}"/>
              </a:ext>
            </a:extLst>
          </p:cNvPr>
          <p:cNvSpPr>
            <a:spLocks noGrp="1"/>
          </p:cNvSpPr>
          <p:nvPr>
            <p:ph type="sldNum" sz="quarter" idx="4"/>
          </p:nvPr>
        </p:nvSpPr>
        <p:spPr/>
        <p:txBody>
          <a:bodyPr/>
          <a:lstStyle/>
          <a:p>
            <a:fld id="{28B83BC3-069B-46AF-A4E6-C99928E1A4FA}" type="slidenum">
              <a:rPr lang="en-US" smtClean="0"/>
              <a:pPr/>
              <a:t>530</a:t>
            </a:fld>
            <a:endParaRPr lang="en-US" dirty="0"/>
          </a:p>
        </p:txBody>
      </p:sp>
    </p:spTree>
    <p:custDataLst>
      <p:tags r:id="rId1"/>
    </p:custDataLst>
    <p:extLst>
      <p:ext uri="{BB962C8B-B14F-4D97-AF65-F5344CB8AC3E}">
        <p14:creationId xmlns:p14="http://schemas.microsoft.com/office/powerpoint/2010/main" val="1236423812"/>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3" name="Date Placeholder 2">
            <a:extLst>
              <a:ext uri="{FF2B5EF4-FFF2-40B4-BE49-F238E27FC236}">
                <a16:creationId xmlns:a16="http://schemas.microsoft.com/office/drawing/2014/main" id="{EC88DE3F-7C22-4883-BF92-9BE178EA8538}"/>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CA481D5-A1B8-4A09-9AFD-2FDFFCD304D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14776B7A-6F03-4385-A102-8A6945435442}"/>
              </a:ext>
            </a:extLst>
          </p:cNvPr>
          <p:cNvSpPr>
            <a:spLocks noGrp="1"/>
          </p:cNvSpPr>
          <p:nvPr>
            <p:ph type="sldNum" sz="quarter" idx="4"/>
          </p:nvPr>
        </p:nvSpPr>
        <p:spPr/>
        <p:txBody>
          <a:bodyPr/>
          <a:lstStyle/>
          <a:p>
            <a:fld id="{28B83BC3-069B-46AF-A4E6-C99928E1A4FA}" type="slidenum">
              <a:rPr lang="en-US" smtClean="0"/>
              <a:pPr/>
              <a:t>531</a:t>
            </a:fld>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4" name="Date Placeholder 3">
            <a:extLst>
              <a:ext uri="{FF2B5EF4-FFF2-40B4-BE49-F238E27FC236}">
                <a16:creationId xmlns:a16="http://schemas.microsoft.com/office/drawing/2014/main" id="{41D644C6-A27D-45B7-99A7-9244164163A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42B3BAD-44E7-4862-B0C9-886355A6CF3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8FC7B7C-953B-4517-BCD3-7C1183727112}"/>
              </a:ext>
            </a:extLst>
          </p:cNvPr>
          <p:cNvSpPr>
            <a:spLocks noGrp="1"/>
          </p:cNvSpPr>
          <p:nvPr>
            <p:ph type="sldNum" sz="quarter" idx="4"/>
          </p:nvPr>
        </p:nvSpPr>
        <p:spPr/>
        <p:txBody>
          <a:bodyPr/>
          <a:lstStyle/>
          <a:p>
            <a:fld id="{28B83BC3-069B-46AF-A4E6-C99928E1A4FA}" type="slidenum">
              <a:rPr lang="en-US" smtClean="0"/>
              <a:pPr/>
              <a:t>532</a:t>
            </a:fld>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4" name="Date Placeholder 3">
            <a:extLst>
              <a:ext uri="{FF2B5EF4-FFF2-40B4-BE49-F238E27FC236}">
                <a16:creationId xmlns:a16="http://schemas.microsoft.com/office/drawing/2014/main" id="{F7D88674-13A0-4D1F-AAC1-F5DCDFB8FF6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86825E5-AAF0-47CE-9242-158909397C5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0E2FA96-A97C-4628-ADE4-F0F0EE41F4C8}"/>
              </a:ext>
            </a:extLst>
          </p:cNvPr>
          <p:cNvSpPr>
            <a:spLocks noGrp="1"/>
          </p:cNvSpPr>
          <p:nvPr>
            <p:ph type="sldNum" sz="quarter" idx="4"/>
          </p:nvPr>
        </p:nvSpPr>
        <p:spPr/>
        <p:txBody>
          <a:bodyPr/>
          <a:lstStyle/>
          <a:p>
            <a:fld id="{28B83BC3-069B-46AF-A4E6-C99928E1A4FA}" type="slidenum">
              <a:rPr lang="en-US" smtClean="0"/>
              <a:pPr/>
              <a:t>533</a:t>
            </a:fld>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4" name="Date Placeholder 3">
            <a:extLst>
              <a:ext uri="{FF2B5EF4-FFF2-40B4-BE49-F238E27FC236}">
                <a16:creationId xmlns:a16="http://schemas.microsoft.com/office/drawing/2014/main" id="{255B59E3-0854-4005-BFB2-17A3C67C86A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D6B5616-128A-46E5-9170-9D6D94F6F26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8EE4B06-C4B7-4F40-9112-B13DD7DFD2DA}"/>
              </a:ext>
            </a:extLst>
          </p:cNvPr>
          <p:cNvSpPr>
            <a:spLocks noGrp="1"/>
          </p:cNvSpPr>
          <p:nvPr>
            <p:ph type="sldNum" sz="quarter" idx="4"/>
          </p:nvPr>
        </p:nvSpPr>
        <p:spPr/>
        <p:txBody>
          <a:bodyPr/>
          <a:lstStyle/>
          <a:p>
            <a:fld id="{28B83BC3-069B-46AF-A4E6-C99928E1A4FA}" type="slidenum">
              <a:rPr lang="en-US" smtClean="0"/>
              <a:pPr/>
              <a:t>534</a:t>
            </a:fld>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4" name="Date Placeholder 3">
            <a:extLst>
              <a:ext uri="{FF2B5EF4-FFF2-40B4-BE49-F238E27FC236}">
                <a16:creationId xmlns:a16="http://schemas.microsoft.com/office/drawing/2014/main" id="{31713EBE-D601-4BD2-A2E3-6443004AF33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DBDBA3A-B8EA-4645-89C0-A7D0F436414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1CE47AB-27E4-4B79-A5F9-C5503FA356EC}"/>
              </a:ext>
            </a:extLst>
          </p:cNvPr>
          <p:cNvSpPr>
            <a:spLocks noGrp="1"/>
          </p:cNvSpPr>
          <p:nvPr>
            <p:ph type="sldNum" sz="quarter" idx="4"/>
          </p:nvPr>
        </p:nvSpPr>
        <p:spPr/>
        <p:txBody>
          <a:bodyPr/>
          <a:lstStyle/>
          <a:p>
            <a:fld id="{28B83BC3-069B-46AF-A4E6-C99928E1A4FA}" type="slidenum">
              <a:rPr lang="en-US" smtClean="0"/>
              <a:pPr/>
              <a:t>535</a:t>
            </a:fld>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name="Equation" r:id="rId4" imgW="660400" imgH="228600" progId="Equation.3">
                    <p:embed/>
                  </p:oleObj>
                </mc:Choice>
                <mc:Fallback>
                  <p:oleObj name="Equation" r:id="rId4" imgW="660400" imgH="228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name="Equation" r:id="rId6" imgW="774364" imgH="241195" progId="Equation.3">
                    <p:embed/>
                  </p:oleObj>
                </mc:Choice>
                <mc:Fallback>
                  <p:oleObj name="Equation" r:id="rId6" imgW="774364" imgH="241195"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name="Equation" r:id="rId8" imgW="850531" imgH="215806" progId="Equation.3">
                    <p:embed/>
                  </p:oleObj>
                </mc:Choice>
                <mc:Fallback>
                  <p:oleObj name="Equation" r:id="rId8" imgW="850531" imgH="215806" progId="Equation.3">
                    <p:embed/>
                    <p:pic>
                      <p:nvPicPr>
                        <p:cNvPr id="6656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name="Equation" r:id="rId10" imgW="698500" imgH="228600" progId="Equation.3">
                    <p:embed/>
                  </p:oleObj>
                </mc:Choice>
                <mc:Fallback>
                  <p:oleObj name="Equation" r:id="rId10" imgW="698500" imgH="228600" progId="Equation.3">
                    <p:embed/>
                    <p:pic>
                      <p:nvPicPr>
                        <p:cNvPr id="6656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name="Equation" r:id="rId12" imgW="444307" imgH="139639" progId="Equation.3">
                  <p:embed/>
                </p:oleObj>
              </mc:Choice>
              <mc:Fallback>
                <p:oleObj name="Equation" r:id="rId12" imgW="444307" imgH="139639" progId="Equation.3">
                  <p:embed/>
                  <p:pic>
                    <p:nvPicPr>
                      <p:cNvPr id="11"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name="Equation" r:id="rId14" imgW="139639" imgH="203112" progId="Equation.3">
                  <p:embed/>
                </p:oleObj>
              </mc:Choice>
              <mc:Fallback>
                <p:oleObj name="Equation" r:id="rId14" imgW="139639" imgH="203112" progId="Equation.3">
                  <p:embed/>
                  <p:pic>
                    <p:nvPicPr>
                      <p:cNvPr id="12"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name="Equation" r:id="rId16" imgW="634725" imgH="241195" progId="Equation.3">
                    <p:embed/>
                  </p:oleObj>
                </mc:Choice>
                <mc:Fallback>
                  <p:oleObj name="Equation" r:id="rId16" imgW="634725" imgH="241195" progId="Equation.3">
                    <p:embed/>
                    <p:pic>
                      <p:nvPicPr>
                        <p:cNvPr id="66568"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name="Equation" r:id="rId18" imgW="1117600" imgH="419100" progId="Equation.3">
                    <p:embed/>
                  </p:oleObj>
                </mc:Choice>
                <mc:Fallback>
                  <p:oleObj name="Equation" r:id="rId18" imgW="1117600" imgH="419100" progId="Equation.3">
                    <p:embed/>
                    <p:pic>
                      <p:nvPicPr>
                        <p:cNvPr id="66569"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DFEE6E9E-8B23-45EF-8FEB-13819DFF442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CCE9AD7C-8904-40DF-8EEF-AA25F1E55C52}"/>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FE9EDB92-4B23-4318-A4FF-71E209E689FA}"/>
              </a:ext>
            </a:extLst>
          </p:cNvPr>
          <p:cNvSpPr>
            <a:spLocks noGrp="1"/>
          </p:cNvSpPr>
          <p:nvPr>
            <p:ph type="sldNum" sz="quarter" idx="4"/>
          </p:nvPr>
        </p:nvSpPr>
        <p:spPr/>
        <p:txBody>
          <a:bodyPr/>
          <a:lstStyle/>
          <a:p>
            <a:fld id="{28B83BC3-069B-46AF-A4E6-C99928E1A4FA}" type="slidenum">
              <a:rPr lang="en-US" smtClean="0"/>
              <a:pPr/>
              <a:t>536</a:t>
            </a:fld>
            <a:endParaRPr lang="en-US" dirty="0"/>
          </a:p>
        </p:txBody>
      </p:sp>
    </p:spTree>
    <p:custDataLst>
      <p:tags r:id="rId1"/>
    </p:custDataLst>
    <p:extLst>
      <p:ext uri="{BB962C8B-B14F-4D97-AF65-F5344CB8AC3E}">
        <p14:creationId xmlns:p14="http://schemas.microsoft.com/office/powerpoint/2010/main" val="1019693926"/>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name="Equation" r:id="rId4" imgW="837836" imgH="253890" progId="Equation.3">
                    <p:embed/>
                  </p:oleObj>
                </mc:Choice>
                <mc:Fallback>
                  <p:oleObj name="Equation" r:id="rId4" imgW="837836"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name="Equation" r:id="rId6" imgW="685800" imgH="203200" progId="Equation.3">
                    <p:embed/>
                  </p:oleObj>
                </mc:Choice>
                <mc:Fallback>
                  <p:oleObj name="Equation" r:id="rId6" imgW="685800" imgH="203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D91EFC88-3A10-41FC-B82E-D6A2476B418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05C3FAF-F311-4368-BA2C-66F2DA8BB9BF}"/>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A15033AB-25B4-425C-A851-C116508EB96B}"/>
              </a:ext>
            </a:extLst>
          </p:cNvPr>
          <p:cNvSpPr>
            <a:spLocks noGrp="1"/>
          </p:cNvSpPr>
          <p:nvPr>
            <p:ph type="sldNum" sz="quarter" idx="4"/>
          </p:nvPr>
        </p:nvSpPr>
        <p:spPr/>
        <p:txBody>
          <a:bodyPr/>
          <a:lstStyle/>
          <a:p>
            <a:fld id="{28B83BC3-069B-46AF-A4E6-C99928E1A4FA}" type="slidenum">
              <a:rPr lang="en-US" smtClean="0"/>
              <a:pPr/>
              <a:t>537</a:t>
            </a:fld>
            <a:endParaRPr lang="en-US" dirty="0"/>
          </a:p>
        </p:txBody>
      </p:sp>
    </p:spTree>
    <p:custDataLst>
      <p:tags r:id="rId1"/>
    </p:custDataLst>
    <p:extLst>
      <p:ext uri="{BB962C8B-B14F-4D97-AF65-F5344CB8AC3E}">
        <p14:creationId xmlns:p14="http://schemas.microsoft.com/office/powerpoint/2010/main" val="3833315023"/>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4" imgW="114151" imgH="215619" progId="Equation.3">
                  <p:embed/>
                </p:oleObj>
              </mc:Choice>
              <mc:Fallback>
                <p:oleObj name="Equation" r:id="rId4" imgW="114151" imgH="21561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name="Equation" r:id="rId6" imgW="660400" imgH="419100" progId="Equation.3">
                  <p:embed/>
                </p:oleObj>
              </mc:Choice>
              <mc:Fallback>
                <p:oleObj name="Equation" r:id="rId6" imgW="660400" imgH="4191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name="Equation" r:id="rId8" imgW="672808" imgH="418918" progId="Equation.3">
                  <p:embed/>
                </p:oleObj>
              </mc:Choice>
              <mc:Fallback>
                <p:oleObj name="Equation" r:id="rId8" imgW="672808" imgH="418918" progId="Equation.3">
                  <p:embed/>
                  <p:pic>
                    <p:nvPicPr>
                      <p:cNvPr id="6861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
        <p:nvSpPr>
          <p:cNvPr id="4" name="Date Placeholder 3">
            <a:extLst>
              <a:ext uri="{FF2B5EF4-FFF2-40B4-BE49-F238E27FC236}">
                <a16:creationId xmlns:a16="http://schemas.microsoft.com/office/drawing/2014/main" id="{4FCCAEC8-3F4B-4F51-8301-7FE16E06C967}"/>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DF9293C9-69DB-48CA-9DCC-47E98572B406}"/>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8F78ABA9-AF52-4E5D-9B86-3D9E4AA5EE91}"/>
              </a:ext>
            </a:extLst>
          </p:cNvPr>
          <p:cNvSpPr>
            <a:spLocks noGrp="1"/>
          </p:cNvSpPr>
          <p:nvPr>
            <p:ph type="sldNum" sz="quarter" idx="4"/>
          </p:nvPr>
        </p:nvSpPr>
        <p:spPr/>
        <p:txBody>
          <a:bodyPr/>
          <a:lstStyle/>
          <a:p>
            <a:fld id="{28B83BC3-069B-46AF-A4E6-C99928E1A4FA}" type="slidenum">
              <a:rPr lang="en-US" smtClean="0"/>
              <a:pPr/>
              <a:t>538</a:t>
            </a:fld>
            <a:endParaRPr lang="en-US" dirty="0"/>
          </a:p>
        </p:txBody>
      </p:sp>
    </p:spTree>
    <p:custDataLst>
      <p:tags r:id="rId1"/>
    </p:custDataLst>
    <p:extLst>
      <p:ext uri="{BB962C8B-B14F-4D97-AF65-F5344CB8AC3E}">
        <p14:creationId xmlns:p14="http://schemas.microsoft.com/office/powerpoint/2010/main" val="2183074446"/>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4" name="Date Placeholder 3">
            <a:extLst>
              <a:ext uri="{FF2B5EF4-FFF2-40B4-BE49-F238E27FC236}">
                <a16:creationId xmlns:a16="http://schemas.microsoft.com/office/drawing/2014/main" id="{B9DB1BC2-6803-47BC-9768-2B2E450B235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31234BC-FB6B-4F7F-A676-42EBB223A54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88C0D7D-DDC7-4034-AC4B-64FE21D9CD48}"/>
              </a:ext>
            </a:extLst>
          </p:cNvPr>
          <p:cNvSpPr>
            <a:spLocks noGrp="1"/>
          </p:cNvSpPr>
          <p:nvPr>
            <p:ph type="sldNum" sz="quarter" idx="4"/>
          </p:nvPr>
        </p:nvSpPr>
        <p:spPr/>
        <p:txBody>
          <a:bodyPr/>
          <a:lstStyle/>
          <a:p>
            <a:fld id="{28B83BC3-069B-46AF-A4E6-C99928E1A4FA}" type="slidenum">
              <a:rPr lang="en-US" smtClean="0"/>
              <a:pPr/>
              <a:t>539</a:t>
            </a:fld>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4" name="Date Placeholder 3">
            <a:extLst>
              <a:ext uri="{FF2B5EF4-FFF2-40B4-BE49-F238E27FC236}">
                <a16:creationId xmlns:a16="http://schemas.microsoft.com/office/drawing/2014/main" id="{6AE4B88E-5447-4B69-A3DD-A15A1BB70664}"/>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A208DAF-AD8A-41BB-8F5A-D43E66D5241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187ECBB3-655A-4A60-BF77-520DB287D9E7}"/>
              </a:ext>
            </a:extLst>
          </p:cNvPr>
          <p:cNvSpPr>
            <a:spLocks noGrp="1"/>
          </p:cNvSpPr>
          <p:nvPr>
            <p:ph type="sldNum" sz="quarter" idx="4"/>
          </p:nvPr>
        </p:nvSpPr>
        <p:spPr/>
        <p:txBody>
          <a:bodyPr/>
          <a:lstStyle/>
          <a:p>
            <a:fld id="{28B83BC3-069B-46AF-A4E6-C99928E1A4FA}" type="slidenum">
              <a:rPr lang="en-US" smtClean="0"/>
              <a:pPr/>
              <a:t>54</a:t>
            </a:fld>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4" name="Date Placeholder 3">
            <a:extLst>
              <a:ext uri="{FF2B5EF4-FFF2-40B4-BE49-F238E27FC236}">
                <a16:creationId xmlns:a16="http://schemas.microsoft.com/office/drawing/2014/main" id="{8F7BF069-5FA8-47A8-9E06-71DCBFB47AE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211AF37-2A4B-4666-A98E-FBB9693AA8D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C500A0E-0695-4B41-90BB-592266D316BD}"/>
              </a:ext>
            </a:extLst>
          </p:cNvPr>
          <p:cNvSpPr>
            <a:spLocks noGrp="1"/>
          </p:cNvSpPr>
          <p:nvPr>
            <p:ph type="sldNum" sz="quarter" idx="4"/>
          </p:nvPr>
        </p:nvSpPr>
        <p:spPr/>
        <p:txBody>
          <a:bodyPr/>
          <a:lstStyle/>
          <a:p>
            <a:fld id="{28B83BC3-069B-46AF-A4E6-C99928E1A4FA}" type="slidenum">
              <a:rPr lang="en-US" smtClean="0"/>
              <a:pPr/>
              <a:t>540</a:t>
            </a:fld>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4" name="Date Placeholder 3">
            <a:extLst>
              <a:ext uri="{FF2B5EF4-FFF2-40B4-BE49-F238E27FC236}">
                <a16:creationId xmlns:a16="http://schemas.microsoft.com/office/drawing/2014/main" id="{B4E02805-596B-4C26-ACBA-9866FFC1C41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4AEF810-163E-4036-8D6D-619810724DC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7410A2B-82D8-4DDE-A2DD-1BD962C805C9}"/>
              </a:ext>
            </a:extLst>
          </p:cNvPr>
          <p:cNvSpPr>
            <a:spLocks noGrp="1"/>
          </p:cNvSpPr>
          <p:nvPr>
            <p:ph type="sldNum" sz="quarter" idx="4"/>
          </p:nvPr>
        </p:nvSpPr>
        <p:spPr/>
        <p:txBody>
          <a:bodyPr/>
          <a:lstStyle/>
          <a:p>
            <a:fld id="{28B83BC3-069B-46AF-A4E6-C99928E1A4FA}" type="slidenum">
              <a:rPr lang="en-US" smtClean="0"/>
              <a:pPr/>
              <a:t>541</a:t>
            </a:fld>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name="Equation" r:id="rId4" imgW="2120900" imgH="482600" progId="Equation.3">
                  <p:embed/>
                </p:oleObj>
              </mc:Choice>
              <mc:Fallback>
                <p:oleObj name="Equation" r:id="rId4" imgW="2120900" imgH="482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name="Equation" r:id="rId6" imgW="139639" imgH="203112" progId="Equation.3">
                  <p:embed/>
                </p:oleObj>
              </mc:Choice>
              <mc:Fallback>
                <p:oleObj name="Equation" r:id="rId6" imgW="139639" imgH="203112"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name="Equation" r:id="rId8" imgW="152334" imgH="139639" progId="Equation.3">
                  <p:embed/>
                </p:oleObj>
              </mc:Choice>
              <mc:Fallback>
                <p:oleObj name="Equation" r:id="rId8" imgW="152334" imgH="139639" progId="Equation.3">
                  <p:embed/>
                  <p:pic>
                    <p:nvPicPr>
                      <p:cNvPr id="6963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name="Equation" r:id="rId10" imgW="126835" imgH="139518" progId="Equation.3">
                  <p:embed/>
                </p:oleObj>
              </mc:Choice>
              <mc:Fallback>
                <p:oleObj name="Equation" r:id="rId10" imgW="126835" imgH="139518" progId="Equation.3">
                  <p:embed/>
                  <p:pic>
                    <p:nvPicPr>
                      <p:cNvPr id="6963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name="Equation" r:id="rId12" imgW="266469" imgH="291847" progId="Equation.3">
                  <p:embed/>
                </p:oleObj>
              </mc:Choice>
              <mc:Fallback>
                <p:oleObj name="Equation" r:id="rId12" imgW="266469" imgH="291847" progId="Equation.3">
                  <p:embed/>
                  <p:pic>
                    <p:nvPicPr>
                      <p:cNvPr id="69638"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name="Equation" r:id="rId14" imgW="152334" imgH="139639" progId="Equation.3">
                  <p:embed/>
                </p:oleObj>
              </mc:Choice>
              <mc:Fallback>
                <p:oleObj name="Equation" r:id="rId14" imgW="152334" imgH="139639" progId="Equation.3">
                  <p:embed/>
                  <p:pic>
                    <p:nvPicPr>
                      <p:cNvPr id="69640"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
        <p:nvSpPr>
          <p:cNvPr id="4" name="Date Placeholder 3">
            <a:extLst>
              <a:ext uri="{FF2B5EF4-FFF2-40B4-BE49-F238E27FC236}">
                <a16:creationId xmlns:a16="http://schemas.microsoft.com/office/drawing/2014/main" id="{9F67A891-43ED-4174-9736-34463EFAB49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17A9375-F012-4089-B20D-FBFC3B497688}"/>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0E0C5CFB-3C11-43E8-B77A-E6F74758CCAF}"/>
              </a:ext>
            </a:extLst>
          </p:cNvPr>
          <p:cNvSpPr>
            <a:spLocks noGrp="1"/>
          </p:cNvSpPr>
          <p:nvPr>
            <p:ph type="sldNum" sz="quarter" idx="4"/>
          </p:nvPr>
        </p:nvSpPr>
        <p:spPr/>
        <p:txBody>
          <a:bodyPr/>
          <a:lstStyle/>
          <a:p>
            <a:fld id="{28B83BC3-069B-46AF-A4E6-C99928E1A4FA}" type="slidenum">
              <a:rPr lang="en-US" smtClean="0"/>
              <a:pPr/>
              <a:t>542</a:t>
            </a:fld>
            <a:endParaRPr lang="en-US" dirty="0"/>
          </a:p>
        </p:txBody>
      </p:sp>
    </p:spTree>
    <p:custDataLst>
      <p:tags r:id="rId1"/>
    </p:custDataLst>
    <p:extLst>
      <p:ext uri="{BB962C8B-B14F-4D97-AF65-F5344CB8AC3E}">
        <p14:creationId xmlns:p14="http://schemas.microsoft.com/office/powerpoint/2010/main" val="565613648"/>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p:txBody>
          <a:bodyPr>
            <a:normAutofit/>
          </a:bodyPr>
          <a:lstStyle/>
          <a:p>
            <a:r>
              <a:rPr lang="en-US" dirty="0"/>
              <a:t>Data File: “Central Limit Theorem” tab in “Sample Data.xlsx”</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“Cycle Time (Minutes)” as the variable.</a:t>
            </a:r>
          </a:p>
          <a:p>
            <a:pPr marL="1234440" lvl="2" indent="-457200">
              <a:buFont typeface="+mj-lt"/>
              <a:buAutoNum type="arabicParenR"/>
            </a:pPr>
            <a:r>
              <a:rPr lang="en-US" dirty="0"/>
              <a:t>The confidence level is 0.95 by default.</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“Summary for Cycle Time (Minutes)” pops up.</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6535EE42-15B0-4974-A2DE-C1051EC556E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C8EA8B0-224A-451E-93B6-F1A103E499D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DBA12D7-0D4C-41B9-B585-4502053AD02F}"/>
              </a:ext>
            </a:extLst>
          </p:cNvPr>
          <p:cNvSpPr>
            <a:spLocks noGrp="1"/>
          </p:cNvSpPr>
          <p:nvPr>
            <p:ph type="sldNum" sz="quarter" idx="4"/>
          </p:nvPr>
        </p:nvSpPr>
        <p:spPr/>
        <p:txBody>
          <a:bodyPr/>
          <a:lstStyle/>
          <a:p>
            <a:fld id="{28B83BC3-069B-46AF-A4E6-C99928E1A4FA}" type="slidenum">
              <a:rPr lang="en-US" smtClean="0"/>
              <a:pPr/>
              <a:t>543</a:t>
            </a:fld>
            <a:endParaRPr lang="en-US" dirty="0"/>
          </a:p>
        </p:txBody>
      </p:sp>
    </p:spTree>
    <p:custDataLst>
      <p:tags r:id="rId1"/>
    </p:custDataLst>
    <p:extLst>
      <p:ext uri="{BB962C8B-B14F-4D97-AF65-F5344CB8AC3E}">
        <p14:creationId xmlns:p14="http://schemas.microsoft.com/office/powerpoint/2010/main" val="2300289302"/>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pic>
        <p:nvPicPr>
          <p:cNvPr id="3" name="Picture 2"/>
          <p:cNvPicPr>
            <a:picLocks noChangeAspect="1"/>
          </p:cNvPicPr>
          <p:nvPr/>
        </p:nvPicPr>
        <p:blipFill>
          <a:blip r:embed="rId4"/>
          <a:stretch>
            <a:fillRect/>
          </a:stretch>
        </p:blipFill>
        <p:spPr>
          <a:xfrm>
            <a:off x="3238500" y="1190866"/>
            <a:ext cx="5257800" cy="5430961"/>
          </a:xfrm>
          <a:prstGeom prst="rect">
            <a:avLst/>
          </a:prstGeom>
        </p:spPr>
      </p:pic>
      <p:sp>
        <p:nvSpPr>
          <p:cNvPr id="4" name="Date Placeholder 3">
            <a:extLst>
              <a:ext uri="{FF2B5EF4-FFF2-40B4-BE49-F238E27FC236}">
                <a16:creationId xmlns:a16="http://schemas.microsoft.com/office/drawing/2014/main" id="{005C2617-D5D0-4777-8B06-363AE8FB4D2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44D7127-0C03-4AFA-A2CA-06FFD95DB58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9D8A7FB-30F9-4CF1-91DC-6374BEFB6F2B}"/>
              </a:ext>
            </a:extLst>
          </p:cNvPr>
          <p:cNvSpPr>
            <a:spLocks noGrp="1"/>
          </p:cNvSpPr>
          <p:nvPr>
            <p:ph type="sldNum" sz="quarter" idx="4"/>
          </p:nvPr>
        </p:nvSpPr>
        <p:spPr/>
        <p:txBody>
          <a:bodyPr/>
          <a:lstStyle/>
          <a:p>
            <a:fld id="{28B83BC3-069B-46AF-A4E6-C99928E1A4FA}" type="slidenum">
              <a:rPr lang="en-US" smtClean="0"/>
              <a:pPr/>
              <a:t>544</a:t>
            </a:fld>
            <a:endParaRPr lang="en-US" dirty="0"/>
          </a:p>
        </p:txBody>
      </p:sp>
    </p:spTree>
    <p:custDataLst>
      <p:tags r:id="rId1"/>
    </p:custDataLst>
    <p:extLst>
      <p:ext uri="{BB962C8B-B14F-4D97-AF65-F5344CB8AC3E}">
        <p14:creationId xmlns:p14="http://schemas.microsoft.com/office/powerpoint/2010/main" val="20876982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Minitab: Calculate the Confidence Interval of the Mean</a:t>
            </a:r>
          </a:p>
        </p:txBody>
      </p:sp>
      <p:sp>
        <p:nvSpPr>
          <p:cNvPr id="3" name="Content Placeholder 2"/>
          <p:cNvSpPr>
            <a:spLocks noGrp="1"/>
          </p:cNvSpPr>
          <p:nvPr>
            <p:ph idx="1"/>
          </p:nvPr>
        </p:nvSpPr>
        <p:spPr>
          <a:xfrm>
            <a:off x="609600" y="1143000"/>
            <a:ext cx="3352800" cy="5486400"/>
          </a:xfrm>
        </p:spPr>
        <p:txBody>
          <a:bodyPr/>
          <a:lstStyle/>
          <a:p>
            <a:pPr marL="114300" indent="0">
              <a:buNone/>
            </a:pPr>
            <a:r>
              <a:rPr lang="en-US" dirty="0"/>
              <a:t>The 95% confidence interval of the mean is shown in the newly-generated “Summary for Cycle Time (Minutes).”</a:t>
            </a:r>
          </a:p>
          <a:p>
            <a:endParaRPr lang="en-US" dirty="0"/>
          </a:p>
        </p:txBody>
      </p:sp>
      <p:pic>
        <p:nvPicPr>
          <p:cNvPr id="4" name="Picture 3"/>
          <p:cNvPicPr>
            <a:picLocks noChangeAspect="1"/>
          </p:cNvPicPr>
          <p:nvPr/>
        </p:nvPicPr>
        <p:blipFill>
          <a:blip r:embed="rId4"/>
          <a:stretch>
            <a:fillRect/>
          </a:stretch>
        </p:blipFill>
        <p:spPr>
          <a:xfrm>
            <a:off x="3987800" y="1143000"/>
            <a:ext cx="6614318" cy="5217808"/>
          </a:xfrm>
          <a:prstGeom prst="rect">
            <a:avLst/>
          </a:prstGeom>
        </p:spPr>
      </p:pic>
      <p:sp>
        <p:nvSpPr>
          <p:cNvPr id="5" name="Date Placeholder 4">
            <a:extLst>
              <a:ext uri="{FF2B5EF4-FFF2-40B4-BE49-F238E27FC236}">
                <a16:creationId xmlns:a16="http://schemas.microsoft.com/office/drawing/2014/main" id="{0B580871-ECD1-4FD9-8263-48B26930EFCA}"/>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528EA913-7FA6-4139-8049-EAE6C410463E}"/>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285C6AD5-52CC-4C05-99BA-4E9ABB8A67E9}"/>
              </a:ext>
            </a:extLst>
          </p:cNvPr>
          <p:cNvSpPr>
            <a:spLocks noGrp="1"/>
          </p:cNvSpPr>
          <p:nvPr>
            <p:ph type="sldNum" sz="quarter" idx="4"/>
          </p:nvPr>
        </p:nvSpPr>
        <p:spPr/>
        <p:txBody>
          <a:bodyPr/>
          <a:lstStyle/>
          <a:p>
            <a:fld id="{28B83BC3-069B-46AF-A4E6-C99928E1A4FA}" type="slidenum">
              <a:rPr lang="en-US" smtClean="0"/>
              <a:pPr/>
              <a:t>545</a:t>
            </a:fld>
            <a:endParaRPr lang="en-US" dirty="0"/>
          </a:p>
        </p:txBody>
      </p:sp>
    </p:spTree>
    <p:custDataLst>
      <p:tags r:id="rId1"/>
    </p:custDataLst>
    <p:extLst>
      <p:ext uri="{BB962C8B-B14F-4D97-AF65-F5344CB8AC3E}">
        <p14:creationId xmlns:p14="http://schemas.microsoft.com/office/powerpoint/2010/main" val="1221057160"/>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a:xfrm>
            <a:off x="609600" y="1143000"/>
            <a:ext cx="9753600" cy="5486400"/>
          </a:xfrm>
        </p:spPr>
        <p:txBody>
          <a:bodyPr>
            <a:normAutofit/>
          </a:bodyPr>
          <a:lstStyle/>
          <a:p>
            <a:r>
              <a:rPr lang="en-US" sz="1800" dirty="0"/>
              <a:t>The confidence level is 95% by default.</a:t>
            </a:r>
          </a:p>
          <a:p>
            <a:endParaRPr lang="en-US" sz="1800" dirty="0"/>
          </a:p>
          <a:p>
            <a:r>
              <a:rPr lang="en-US" sz="1800" dirty="0"/>
              <a:t>In order to see the confidence interval of “Cycle Time (Minutes)” at other confidence levels, we need to enter the confidence level of our interest in the window “Graphical Summary” and click “OK.”</a:t>
            </a:r>
          </a:p>
          <a:p>
            <a:endParaRPr lang="en-US" sz="1800" dirty="0"/>
          </a:p>
          <a:p>
            <a:r>
              <a:rPr lang="en-US" sz="1800" dirty="0"/>
              <a:t>The following example shows how to generate</a:t>
            </a:r>
            <a:br>
              <a:rPr lang="en-US" sz="1800" dirty="0"/>
            </a:br>
            <a:r>
              <a:rPr lang="en-US" sz="1800" dirty="0"/>
              <a:t>90% confidence interval of the mean.</a:t>
            </a:r>
          </a:p>
        </p:txBody>
      </p:sp>
      <p:pic>
        <p:nvPicPr>
          <p:cNvPr id="7" name="Picture 6"/>
          <p:cNvPicPr>
            <a:picLocks noChangeAspect="1"/>
          </p:cNvPicPr>
          <p:nvPr/>
        </p:nvPicPr>
        <p:blipFill>
          <a:blip r:embed="rId4"/>
          <a:stretch>
            <a:fillRect/>
          </a:stretch>
        </p:blipFill>
        <p:spPr>
          <a:xfrm>
            <a:off x="5933512" y="2583684"/>
            <a:ext cx="5165318" cy="4045715"/>
          </a:xfrm>
          <a:prstGeom prst="rect">
            <a:avLst/>
          </a:prstGeom>
        </p:spPr>
      </p:pic>
      <p:pic>
        <p:nvPicPr>
          <p:cNvPr id="5" name="Picture 4"/>
          <p:cNvPicPr>
            <a:picLocks noChangeAspect="1"/>
          </p:cNvPicPr>
          <p:nvPr/>
        </p:nvPicPr>
        <p:blipFill>
          <a:blip r:embed="rId5"/>
          <a:stretch>
            <a:fillRect/>
          </a:stretch>
        </p:blipFill>
        <p:spPr>
          <a:xfrm>
            <a:off x="2819400" y="3636378"/>
            <a:ext cx="3059967" cy="3160745"/>
          </a:xfrm>
          <a:prstGeom prst="rect">
            <a:avLst/>
          </a:prstGeom>
        </p:spPr>
      </p:pic>
      <p:sp>
        <p:nvSpPr>
          <p:cNvPr id="14" name="Right Arrow 13"/>
          <p:cNvSpPr/>
          <p:nvPr/>
        </p:nvSpPr>
        <p:spPr>
          <a:xfrm>
            <a:off x="5733466" y="50327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08B44B2-8D51-45AE-B68E-1AB5EC41CA2A}"/>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1DEF5416-8416-4B10-9E2B-B4F0E38B6701}"/>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3C5D0D1A-3165-4218-8053-B90584CA44C7}"/>
              </a:ext>
            </a:extLst>
          </p:cNvPr>
          <p:cNvSpPr>
            <a:spLocks noGrp="1"/>
          </p:cNvSpPr>
          <p:nvPr>
            <p:ph type="sldNum" sz="quarter" idx="4"/>
          </p:nvPr>
        </p:nvSpPr>
        <p:spPr/>
        <p:txBody>
          <a:bodyPr/>
          <a:lstStyle/>
          <a:p>
            <a:fld id="{28B83BC3-069B-46AF-A4E6-C99928E1A4FA}" type="slidenum">
              <a:rPr lang="en-US" smtClean="0"/>
              <a:pPr/>
              <a:t>546</a:t>
            </a:fld>
            <a:endParaRPr lang="en-US" dirty="0"/>
          </a:p>
        </p:txBody>
      </p:sp>
    </p:spTree>
    <p:custDataLst>
      <p:tags r:id="rId1"/>
    </p:custDataLst>
    <p:extLst>
      <p:ext uri="{BB962C8B-B14F-4D97-AF65-F5344CB8AC3E}">
        <p14:creationId xmlns:p14="http://schemas.microsoft.com/office/powerpoint/2010/main" val="2066274017"/>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3" name="Date Placeholder 2">
            <a:extLst>
              <a:ext uri="{FF2B5EF4-FFF2-40B4-BE49-F238E27FC236}">
                <a16:creationId xmlns:a16="http://schemas.microsoft.com/office/drawing/2014/main" id="{AA2DEF6A-133E-41BC-9E1F-606AC457DD04}"/>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9D3B88D-117F-4941-8285-5EA9A648F1CA}"/>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9204BF08-F2AC-43DA-A27E-DD894E5BDA66}"/>
              </a:ext>
            </a:extLst>
          </p:cNvPr>
          <p:cNvSpPr>
            <a:spLocks noGrp="1"/>
          </p:cNvSpPr>
          <p:nvPr>
            <p:ph type="sldNum" sz="quarter" idx="4"/>
          </p:nvPr>
        </p:nvSpPr>
        <p:spPr/>
        <p:txBody>
          <a:bodyPr/>
          <a:lstStyle/>
          <a:p>
            <a:fld id="{28B83BC3-069B-46AF-A4E6-C99928E1A4FA}" type="slidenum">
              <a:rPr lang="en-US" smtClean="0"/>
              <a:pPr/>
              <a:t>547</a:t>
            </a:fld>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CB15F34A-6F0A-417D-A8D9-7E53FD32CE53}"/>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B75DA66A-BB7B-43DA-A4A4-0CF3681E9E64}"/>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C3791DD8-6FF9-40FC-AAFD-3BDD63A37659}"/>
              </a:ext>
            </a:extLst>
          </p:cNvPr>
          <p:cNvSpPr>
            <a:spLocks noGrp="1"/>
          </p:cNvSpPr>
          <p:nvPr>
            <p:ph type="sldNum" sz="quarter" idx="4"/>
          </p:nvPr>
        </p:nvSpPr>
        <p:spPr/>
        <p:txBody>
          <a:bodyPr/>
          <a:lstStyle/>
          <a:p>
            <a:fld id="{28B83BC3-069B-46AF-A4E6-C99928E1A4FA}" type="slidenum">
              <a:rPr lang="en-US" smtClean="0"/>
              <a:pPr/>
              <a:t>548</a:t>
            </a:fld>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3" name="Date Placeholder 2">
            <a:extLst>
              <a:ext uri="{FF2B5EF4-FFF2-40B4-BE49-F238E27FC236}">
                <a16:creationId xmlns:a16="http://schemas.microsoft.com/office/drawing/2014/main" id="{C838BB22-BA55-49C3-91AD-09C77E6B4589}"/>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42B46E9-1755-42FB-B5BF-7015539B88EA}"/>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4D86D91-B4FE-46A0-95AE-E6337781AADC}"/>
              </a:ext>
            </a:extLst>
          </p:cNvPr>
          <p:cNvSpPr>
            <a:spLocks noGrp="1"/>
          </p:cNvSpPr>
          <p:nvPr>
            <p:ph type="sldNum" sz="quarter" idx="4"/>
          </p:nvPr>
        </p:nvSpPr>
        <p:spPr/>
        <p:txBody>
          <a:bodyPr/>
          <a:lstStyle/>
          <a:p>
            <a:fld id="{28B83BC3-069B-46AF-A4E6-C99928E1A4FA}" type="slidenum">
              <a:rPr lang="en-US" smtClean="0"/>
              <a:pPr/>
              <a:t>549</a:t>
            </a:fld>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4" name="Date Placeholder 3">
            <a:extLst>
              <a:ext uri="{FF2B5EF4-FFF2-40B4-BE49-F238E27FC236}">
                <a16:creationId xmlns:a16="http://schemas.microsoft.com/office/drawing/2014/main" id="{BB28BFF5-1CF5-432A-A15E-4AAC6E3D3EF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9785183-4BF7-44B8-9298-44642DB51100}"/>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8555EF3-35D7-4F54-BC73-EC9CF28B234F}"/>
              </a:ext>
            </a:extLst>
          </p:cNvPr>
          <p:cNvSpPr>
            <a:spLocks noGrp="1"/>
          </p:cNvSpPr>
          <p:nvPr>
            <p:ph type="sldNum" sz="quarter" idx="4"/>
          </p:nvPr>
        </p:nvSpPr>
        <p:spPr/>
        <p:txBody>
          <a:bodyPr/>
          <a:lstStyle/>
          <a:p>
            <a:fld id="{28B83BC3-069B-46AF-A4E6-C99928E1A4FA}" type="slidenum">
              <a:rPr lang="en-US" smtClean="0"/>
              <a:pPr/>
              <a:t>55</a:t>
            </a:fld>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4" name="Date Placeholder 3">
            <a:extLst>
              <a:ext uri="{FF2B5EF4-FFF2-40B4-BE49-F238E27FC236}">
                <a16:creationId xmlns:a16="http://schemas.microsoft.com/office/drawing/2014/main" id="{F1BE6800-16F1-48E6-842D-886A331E9C0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7445A4F-27FE-4976-A475-2E854A518AD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9871269-B095-4C0E-AD6C-E253A7DFA27C}"/>
              </a:ext>
            </a:extLst>
          </p:cNvPr>
          <p:cNvSpPr>
            <a:spLocks noGrp="1"/>
          </p:cNvSpPr>
          <p:nvPr>
            <p:ph type="sldNum" sz="quarter" idx="4"/>
          </p:nvPr>
        </p:nvSpPr>
        <p:spPr/>
        <p:txBody>
          <a:bodyPr/>
          <a:lstStyle/>
          <a:p>
            <a:fld id="{28B83BC3-069B-46AF-A4E6-C99928E1A4FA}" type="slidenum">
              <a:rPr lang="en-US" smtClean="0"/>
              <a:pPr/>
              <a:t>550</a:t>
            </a:fld>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3" name="Date Placeholder 2">
            <a:extLst>
              <a:ext uri="{FF2B5EF4-FFF2-40B4-BE49-F238E27FC236}">
                <a16:creationId xmlns:a16="http://schemas.microsoft.com/office/drawing/2014/main" id="{A17F0985-1AFD-44C8-BF46-EF064F76EBDF}"/>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29C87FAB-DA0F-4DA3-9F47-154B7808F3C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735C8D5-51D7-4B5B-8B03-4E6EA61B718C}"/>
              </a:ext>
            </a:extLst>
          </p:cNvPr>
          <p:cNvSpPr>
            <a:spLocks noGrp="1"/>
          </p:cNvSpPr>
          <p:nvPr>
            <p:ph type="sldNum" sz="quarter" idx="4"/>
          </p:nvPr>
        </p:nvSpPr>
        <p:spPr/>
        <p:txBody>
          <a:bodyPr/>
          <a:lstStyle/>
          <a:p>
            <a:fld id="{28B83BC3-069B-46AF-A4E6-C99928E1A4FA}" type="slidenum">
              <a:rPr lang="en-US" smtClean="0"/>
              <a:pPr/>
              <a:t>551</a:t>
            </a:fld>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404BC4B5-D512-45A2-830F-C8DE343B03D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B1F871B-59D2-43CA-9656-386E6E823B1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5496B3F-7391-4349-8B7B-26C96A432490}"/>
              </a:ext>
            </a:extLst>
          </p:cNvPr>
          <p:cNvSpPr>
            <a:spLocks noGrp="1"/>
          </p:cNvSpPr>
          <p:nvPr>
            <p:ph type="sldNum" sz="quarter" idx="4"/>
          </p:nvPr>
        </p:nvSpPr>
        <p:spPr/>
        <p:txBody>
          <a:bodyPr/>
          <a:lstStyle/>
          <a:p>
            <a:fld id="{28B83BC3-069B-46AF-A4E6-C99928E1A4FA}" type="slidenum">
              <a:rPr lang="en-US" smtClean="0"/>
              <a:pPr/>
              <a:t>552</a:t>
            </a:fld>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4" name="Date Placeholder 3">
            <a:extLst>
              <a:ext uri="{FF2B5EF4-FFF2-40B4-BE49-F238E27FC236}">
                <a16:creationId xmlns:a16="http://schemas.microsoft.com/office/drawing/2014/main" id="{ED82C82F-E2F8-4CBA-8D2E-0B3DFEE778D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81F57E0-E18C-4FF6-8A81-B7D8205B3BF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9C2E3D1-B276-43A7-9049-C33066CAE5E1}"/>
              </a:ext>
            </a:extLst>
          </p:cNvPr>
          <p:cNvSpPr>
            <a:spLocks noGrp="1"/>
          </p:cNvSpPr>
          <p:nvPr>
            <p:ph type="sldNum" sz="quarter" idx="4"/>
          </p:nvPr>
        </p:nvSpPr>
        <p:spPr/>
        <p:txBody>
          <a:bodyPr/>
          <a:lstStyle/>
          <a:p>
            <a:fld id="{28B83BC3-069B-46AF-A4E6-C99928E1A4FA}" type="slidenum">
              <a:rPr lang="en-US" smtClean="0"/>
              <a:pPr/>
              <a:t>553</a:t>
            </a:fld>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02091928-6C3A-4965-B1E0-B0571EEFB7A1}"/>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B6E2C098-8FAC-442E-B023-CC6D44145240}"/>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6B8C5688-9ADB-4CE9-A9F3-756D17879F35}"/>
              </a:ext>
            </a:extLst>
          </p:cNvPr>
          <p:cNvSpPr>
            <a:spLocks noGrp="1"/>
          </p:cNvSpPr>
          <p:nvPr>
            <p:ph type="sldNum" sz="quarter" idx="4"/>
          </p:nvPr>
        </p:nvSpPr>
        <p:spPr/>
        <p:txBody>
          <a:bodyPr/>
          <a:lstStyle/>
          <a:p>
            <a:fld id="{28B83BC3-069B-46AF-A4E6-C99928E1A4FA}" type="slidenum">
              <a:rPr lang="en-US" smtClean="0"/>
              <a:pPr/>
              <a:t>554</a:t>
            </a:fld>
            <a:endParaRPr lang="en-US" dirty="0"/>
          </a:p>
        </p:txBody>
      </p:sp>
    </p:spTree>
    <p:custDataLst>
      <p:tags r:id="rId1"/>
    </p:custDataLst>
    <p:extLst>
      <p:ext uri="{BB962C8B-B14F-4D97-AF65-F5344CB8AC3E}">
        <p14:creationId xmlns:p14="http://schemas.microsoft.com/office/powerpoint/2010/main" val="3774254397"/>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75EDDF87-0D78-4150-865D-2E3D04578CE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41B2719-D54B-44D1-8DF2-7CC99DBC86A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8C419D1-0904-4382-BBEE-366C64A03483}"/>
              </a:ext>
            </a:extLst>
          </p:cNvPr>
          <p:cNvSpPr>
            <a:spLocks noGrp="1"/>
          </p:cNvSpPr>
          <p:nvPr>
            <p:ph type="sldNum" sz="quarter" idx="4"/>
          </p:nvPr>
        </p:nvSpPr>
        <p:spPr/>
        <p:txBody>
          <a:bodyPr/>
          <a:lstStyle/>
          <a:p>
            <a:fld id="{28B83BC3-069B-46AF-A4E6-C99928E1A4FA}" type="slidenum">
              <a:rPr lang="en-US" smtClean="0"/>
              <a:pPr/>
              <a:t>555</a:t>
            </a:fld>
            <a:endParaRPr lang="en-US" dirty="0"/>
          </a:p>
        </p:txBody>
      </p:sp>
    </p:spTree>
    <p:custDataLst>
      <p:tags r:id="rId1"/>
    </p:custDataLst>
    <p:extLst>
      <p:ext uri="{BB962C8B-B14F-4D97-AF65-F5344CB8AC3E}">
        <p14:creationId xmlns:p14="http://schemas.microsoft.com/office/powerpoint/2010/main" val="1043129720"/>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4" name="Date Placeholder 3">
            <a:extLst>
              <a:ext uri="{FF2B5EF4-FFF2-40B4-BE49-F238E27FC236}">
                <a16:creationId xmlns:a16="http://schemas.microsoft.com/office/drawing/2014/main" id="{E8173182-8BAA-43AD-9238-E8EE625E70D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1D4A23F-C2A6-4DB7-A7CD-A6BDF114FD8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585BF9A-E709-4B3E-B678-1F042FAC4230}"/>
              </a:ext>
            </a:extLst>
          </p:cNvPr>
          <p:cNvSpPr>
            <a:spLocks noGrp="1"/>
          </p:cNvSpPr>
          <p:nvPr>
            <p:ph type="sldNum" sz="quarter" idx="4"/>
          </p:nvPr>
        </p:nvSpPr>
        <p:spPr/>
        <p:txBody>
          <a:bodyPr/>
          <a:lstStyle/>
          <a:p>
            <a:fld id="{28B83BC3-069B-46AF-A4E6-C99928E1A4FA}" type="slidenum">
              <a:rPr lang="en-US" smtClean="0"/>
              <a:pPr/>
              <a:t>556</a:t>
            </a:fld>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
        <p:nvSpPr>
          <p:cNvPr id="4" name="Date Placeholder 3">
            <a:extLst>
              <a:ext uri="{FF2B5EF4-FFF2-40B4-BE49-F238E27FC236}">
                <a16:creationId xmlns:a16="http://schemas.microsoft.com/office/drawing/2014/main" id="{9C2ECC36-303E-4C1C-958B-0BED9805825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3C148C3-555F-4F49-B142-AE66C395906A}"/>
              </a:ext>
            </a:extLst>
          </p:cNvPr>
          <p:cNvSpPr>
            <a:spLocks noGrp="1"/>
          </p:cNvSpPr>
          <p:nvPr>
            <p:ph type="ftr" sz="quarter" idx="3"/>
          </p:nvPr>
        </p:nvSpPr>
        <p:spPr/>
        <p:txBody>
          <a:bodyPr/>
          <a:lstStyle/>
          <a:p>
            <a:r>
              <a:rPr lang="en-US"/>
              <a:t>© Grand Valley Sate University</a:t>
            </a:r>
            <a:endParaRPr lang="en-US" sz="1600" dirty="0"/>
          </a:p>
        </p:txBody>
      </p:sp>
      <p:sp>
        <p:nvSpPr>
          <p:cNvPr id="14" name="Slide Number Placeholder 13">
            <a:extLst>
              <a:ext uri="{FF2B5EF4-FFF2-40B4-BE49-F238E27FC236}">
                <a16:creationId xmlns:a16="http://schemas.microsoft.com/office/drawing/2014/main" id="{54A69696-22C9-49FC-AB8A-628C401D3D58}"/>
              </a:ext>
            </a:extLst>
          </p:cNvPr>
          <p:cNvSpPr>
            <a:spLocks noGrp="1"/>
          </p:cNvSpPr>
          <p:nvPr>
            <p:ph type="sldNum" sz="quarter" idx="4"/>
          </p:nvPr>
        </p:nvSpPr>
        <p:spPr/>
        <p:txBody>
          <a:bodyPr/>
          <a:lstStyle/>
          <a:p>
            <a:fld id="{28B83BC3-069B-46AF-A4E6-C99928E1A4FA}" type="slidenum">
              <a:rPr lang="en-US" smtClean="0"/>
              <a:pPr/>
              <a:t>557</a:t>
            </a:fld>
            <a:endParaRPr lang="en-US" dirty="0"/>
          </a:p>
        </p:txBody>
      </p:sp>
    </p:spTree>
    <p:custDataLst>
      <p:tags r:id="rId1"/>
    </p:custDataLst>
    <p:extLst>
      <p:ext uri="{BB962C8B-B14F-4D97-AF65-F5344CB8AC3E}">
        <p14:creationId xmlns:p14="http://schemas.microsoft.com/office/powerpoint/2010/main" val="312186394"/>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3" name="Date Placeholder 2">
            <a:extLst>
              <a:ext uri="{FF2B5EF4-FFF2-40B4-BE49-F238E27FC236}">
                <a16:creationId xmlns:a16="http://schemas.microsoft.com/office/drawing/2014/main" id="{7FC0EE94-B349-45D9-8AD6-9DF765402B24}"/>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835F6CD9-0D21-4B33-A331-4F0E21F0E56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77A7399C-7C28-43D3-9F31-3A8B5BCBB319}"/>
              </a:ext>
            </a:extLst>
          </p:cNvPr>
          <p:cNvSpPr>
            <a:spLocks noGrp="1"/>
          </p:cNvSpPr>
          <p:nvPr>
            <p:ph type="sldNum" sz="quarter" idx="4"/>
          </p:nvPr>
        </p:nvSpPr>
        <p:spPr/>
        <p:txBody>
          <a:bodyPr/>
          <a:lstStyle/>
          <a:p>
            <a:fld id="{28B83BC3-069B-46AF-A4E6-C99928E1A4FA}" type="slidenum">
              <a:rPr lang="en-US" smtClean="0"/>
              <a:pPr/>
              <a:t>558</a:t>
            </a:fld>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4" name="Date Placeholder 3">
            <a:extLst>
              <a:ext uri="{FF2B5EF4-FFF2-40B4-BE49-F238E27FC236}">
                <a16:creationId xmlns:a16="http://schemas.microsoft.com/office/drawing/2014/main" id="{1B01E726-0225-4AC2-B00F-A2A48454573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F09108E-BCA8-406E-8F23-23A6AC99DB3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74AACA6-31C6-4A6B-BF59-72507CCD8781}"/>
              </a:ext>
            </a:extLst>
          </p:cNvPr>
          <p:cNvSpPr>
            <a:spLocks noGrp="1"/>
          </p:cNvSpPr>
          <p:nvPr>
            <p:ph type="sldNum" sz="quarter" idx="4"/>
          </p:nvPr>
        </p:nvSpPr>
        <p:spPr/>
        <p:txBody>
          <a:bodyPr/>
          <a:lstStyle/>
          <a:p>
            <a:fld id="{28B83BC3-069B-46AF-A4E6-C99928E1A4FA}" type="slidenum">
              <a:rPr lang="en-US" smtClean="0"/>
              <a:pPr/>
              <a:t>559</a:t>
            </a:fld>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4" name="Date Placeholder 3">
            <a:extLst>
              <a:ext uri="{FF2B5EF4-FFF2-40B4-BE49-F238E27FC236}">
                <a16:creationId xmlns:a16="http://schemas.microsoft.com/office/drawing/2014/main" id="{67C87A2B-1CAE-4584-8D5D-3CB8783494A9}"/>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FACCAED-3537-4D1D-9AC2-C923A3B90DA4}"/>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2706BE60-EEF4-49AE-86A8-385B57E3C0DE}"/>
              </a:ext>
            </a:extLst>
          </p:cNvPr>
          <p:cNvSpPr>
            <a:spLocks noGrp="1"/>
          </p:cNvSpPr>
          <p:nvPr>
            <p:ph type="sldNum" sz="quarter" idx="4"/>
          </p:nvPr>
        </p:nvSpPr>
        <p:spPr/>
        <p:txBody>
          <a:bodyPr/>
          <a:lstStyle/>
          <a:p>
            <a:fld id="{28B83BC3-069B-46AF-A4E6-C99928E1A4FA}" type="slidenum">
              <a:rPr lang="en-US" smtClean="0"/>
              <a:pPr/>
              <a:t>56</a:t>
            </a:fld>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4" name="Date Placeholder 3">
            <a:extLst>
              <a:ext uri="{FF2B5EF4-FFF2-40B4-BE49-F238E27FC236}">
                <a16:creationId xmlns:a16="http://schemas.microsoft.com/office/drawing/2014/main" id="{33FB454D-9B9E-4721-9750-5D7FFCA503B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2CF7A68-C7E7-4C85-A932-436A634D817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9F311CF-CE7F-4A09-B40E-07AF2B70E648}"/>
              </a:ext>
            </a:extLst>
          </p:cNvPr>
          <p:cNvSpPr>
            <a:spLocks noGrp="1"/>
          </p:cNvSpPr>
          <p:nvPr>
            <p:ph type="sldNum" sz="quarter" idx="4"/>
          </p:nvPr>
        </p:nvSpPr>
        <p:spPr/>
        <p:txBody>
          <a:bodyPr/>
          <a:lstStyle/>
          <a:p>
            <a:fld id="{28B83BC3-069B-46AF-A4E6-C99928E1A4FA}" type="slidenum">
              <a:rPr lang="en-US" smtClean="0"/>
              <a:pPr/>
              <a:t>560</a:t>
            </a:fld>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4" name="Date Placeholder 3">
            <a:extLst>
              <a:ext uri="{FF2B5EF4-FFF2-40B4-BE49-F238E27FC236}">
                <a16:creationId xmlns:a16="http://schemas.microsoft.com/office/drawing/2014/main" id="{FFDED013-7B56-4499-86A8-46F5EDE7AFB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704B7FB-B1F2-4F4D-A79D-5F58609CBA5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24719B1-61C7-4A3E-81AF-256957B6A306}"/>
              </a:ext>
            </a:extLst>
          </p:cNvPr>
          <p:cNvSpPr>
            <a:spLocks noGrp="1"/>
          </p:cNvSpPr>
          <p:nvPr>
            <p:ph type="sldNum" sz="quarter" idx="4"/>
          </p:nvPr>
        </p:nvSpPr>
        <p:spPr/>
        <p:txBody>
          <a:bodyPr/>
          <a:lstStyle/>
          <a:p>
            <a:fld id="{28B83BC3-069B-46AF-A4E6-C99928E1A4FA}" type="slidenum">
              <a:rPr lang="en-US" smtClean="0"/>
              <a:pPr/>
              <a:t>561</a:t>
            </a:fld>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3" name="Date Placeholder 2">
            <a:extLst>
              <a:ext uri="{FF2B5EF4-FFF2-40B4-BE49-F238E27FC236}">
                <a16:creationId xmlns:a16="http://schemas.microsoft.com/office/drawing/2014/main" id="{A13EF936-074E-4C63-B4B7-3D828213B2A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6FDF65B-F525-483C-8C41-CC9D39CBFD2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2BC6FA4-52D5-4614-A517-A5D15CF87947}"/>
              </a:ext>
            </a:extLst>
          </p:cNvPr>
          <p:cNvSpPr>
            <a:spLocks noGrp="1"/>
          </p:cNvSpPr>
          <p:nvPr>
            <p:ph type="sldNum" sz="quarter" idx="4"/>
          </p:nvPr>
        </p:nvSpPr>
        <p:spPr/>
        <p:txBody>
          <a:bodyPr/>
          <a:lstStyle/>
          <a:p>
            <a:fld id="{28B83BC3-069B-46AF-A4E6-C99928E1A4FA}" type="slidenum">
              <a:rPr lang="en-US" smtClean="0"/>
              <a:pPr/>
              <a:t>562</a:t>
            </a:fld>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3" name="Date Placeholder 2">
            <a:extLst>
              <a:ext uri="{FF2B5EF4-FFF2-40B4-BE49-F238E27FC236}">
                <a16:creationId xmlns:a16="http://schemas.microsoft.com/office/drawing/2014/main" id="{8C939D0E-C2D3-4B70-B87D-37376BDCB83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CB79051-1954-49BE-9306-F42FC47D6B9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6752E75B-7058-42B5-BC35-47CA72EC45F8}"/>
              </a:ext>
            </a:extLst>
          </p:cNvPr>
          <p:cNvSpPr>
            <a:spLocks noGrp="1"/>
          </p:cNvSpPr>
          <p:nvPr>
            <p:ph type="sldNum" sz="quarter" idx="4"/>
          </p:nvPr>
        </p:nvSpPr>
        <p:spPr/>
        <p:txBody>
          <a:bodyPr/>
          <a:lstStyle/>
          <a:p>
            <a:fld id="{28B83BC3-069B-46AF-A4E6-C99928E1A4FA}" type="slidenum">
              <a:rPr lang="en-US" smtClean="0"/>
              <a:pPr/>
              <a:t>563</a:t>
            </a:fld>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4" name="Date Placeholder 3">
            <a:extLst>
              <a:ext uri="{FF2B5EF4-FFF2-40B4-BE49-F238E27FC236}">
                <a16:creationId xmlns:a16="http://schemas.microsoft.com/office/drawing/2014/main" id="{E399CE1B-3B40-4E29-95C9-40187CB4A69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2069F2E-C663-4475-820B-CBB833FC10A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E3715F7-9FE8-4B56-AAC7-A1A26D9760F0}"/>
              </a:ext>
            </a:extLst>
          </p:cNvPr>
          <p:cNvSpPr>
            <a:spLocks noGrp="1"/>
          </p:cNvSpPr>
          <p:nvPr>
            <p:ph type="sldNum" sz="quarter" idx="4"/>
          </p:nvPr>
        </p:nvSpPr>
        <p:spPr/>
        <p:txBody>
          <a:bodyPr/>
          <a:lstStyle/>
          <a:p>
            <a:fld id="{28B83BC3-069B-46AF-A4E6-C99928E1A4FA}" type="slidenum">
              <a:rPr lang="en-US" smtClean="0"/>
              <a:pPr/>
              <a:t>564</a:t>
            </a:fld>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4" name="Date Placeholder 3">
            <a:extLst>
              <a:ext uri="{FF2B5EF4-FFF2-40B4-BE49-F238E27FC236}">
                <a16:creationId xmlns:a16="http://schemas.microsoft.com/office/drawing/2014/main" id="{3F4F3946-3D0C-4186-A17A-233E5902D42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E51525E-EB4B-4DFA-BD96-3FBC5B2620B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8B24653-9220-446C-92AE-BD9AC5D7E3A1}"/>
              </a:ext>
            </a:extLst>
          </p:cNvPr>
          <p:cNvSpPr>
            <a:spLocks noGrp="1"/>
          </p:cNvSpPr>
          <p:nvPr>
            <p:ph type="sldNum" sz="quarter" idx="4"/>
          </p:nvPr>
        </p:nvSpPr>
        <p:spPr/>
        <p:txBody>
          <a:bodyPr/>
          <a:lstStyle/>
          <a:p>
            <a:fld id="{28B83BC3-069B-46AF-A4E6-C99928E1A4FA}" type="slidenum">
              <a:rPr lang="en-US" smtClean="0"/>
              <a:pPr/>
              <a:t>565</a:t>
            </a:fld>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9539C0C8-64F3-436B-85A7-ECD606AE13B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8746941-1EB8-4160-8AF2-FA52CFB5824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4E71054-F18B-409A-BE17-F95FF3EF541F}"/>
              </a:ext>
            </a:extLst>
          </p:cNvPr>
          <p:cNvSpPr>
            <a:spLocks noGrp="1"/>
          </p:cNvSpPr>
          <p:nvPr>
            <p:ph type="sldNum" sz="quarter" idx="4"/>
          </p:nvPr>
        </p:nvSpPr>
        <p:spPr/>
        <p:txBody>
          <a:bodyPr/>
          <a:lstStyle/>
          <a:p>
            <a:fld id="{28B83BC3-069B-46AF-A4E6-C99928E1A4FA}" type="slidenum">
              <a:rPr lang="en-US" smtClean="0"/>
              <a:pPr/>
              <a:t>566</a:t>
            </a:fld>
            <a:endParaRPr lang="en-US" dirty="0"/>
          </a:p>
        </p:txBody>
      </p:sp>
    </p:spTree>
    <p:custDataLst>
      <p:tags r:id="rId1"/>
    </p:custDataLst>
    <p:extLst>
      <p:ext uri="{BB962C8B-B14F-4D97-AF65-F5344CB8AC3E}">
        <p14:creationId xmlns:p14="http://schemas.microsoft.com/office/powerpoint/2010/main" val="2560319463"/>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3" name="Date Placeholder 2">
            <a:extLst>
              <a:ext uri="{FF2B5EF4-FFF2-40B4-BE49-F238E27FC236}">
                <a16:creationId xmlns:a16="http://schemas.microsoft.com/office/drawing/2014/main" id="{09DCAEBD-90DC-4809-864D-EDA98D04CE82}"/>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430523A-F51B-4948-AA49-789B6D10D32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2A8859B7-1D4E-45B6-9357-CFAF715E7CFD}"/>
              </a:ext>
            </a:extLst>
          </p:cNvPr>
          <p:cNvSpPr>
            <a:spLocks noGrp="1"/>
          </p:cNvSpPr>
          <p:nvPr>
            <p:ph type="sldNum" sz="quarter" idx="4"/>
          </p:nvPr>
        </p:nvSpPr>
        <p:spPr/>
        <p:txBody>
          <a:bodyPr/>
          <a:lstStyle/>
          <a:p>
            <a:fld id="{28B83BC3-069B-46AF-A4E6-C99928E1A4FA}" type="slidenum">
              <a:rPr lang="en-US" smtClean="0"/>
              <a:pPr/>
              <a:t>567</a:t>
            </a:fld>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C21414DD-681D-40AB-8AD4-BA2B2766DBE9}"/>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117802E1-AC49-48EA-B00A-4638D1ECC87C}"/>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7E3B35D2-09F6-408E-8829-7B462BDBAEB5}"/>
              </a:ext>
            </a:extLst>
          </p:cNvPr>
          <p:cNvSpPr>
            <a:spLocks noGrp="1"/>
          </p:cNvSpPr>
          <p:nvPr>
            <p:ph type="sldNum" sz="quarter" idx="4"/>
          </p:nvPr>
        </p:nvSpPr>
        <p:spPr/>
        <p:txBody>
          <a:bodyPr/>
          <a:lstStyle/>
          <a:p>
            <a:fld id="{28B83BC3-069B-46AF-A4E6-C99928E1A4FA}" type="slidenum">
              <a:rPr lang="en-US" smtClean="0"/>
              <a:pPr/>
              <a:t>568</a:t>
            </a:fld>
            <a:endParaRPr lang="en-US" dirty="0"/>
          </a:p>
        </p:txBody>
      </p:sp>
    </p:spTree>
    <p:custDataLst>
      <p:tags r:id="rId1"/>
    </p:custDataLst>
    <p:extLst>
      <p:ext uri="{BB962C8B-B14F-4D97-AF65-F5344CB8AC3E}">
        <p14:creationId xmlns:p14="http://schemas.microsoft.com/office/powerpoint/2010/main" val="436005446"/>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3" name="Date Placeholder 2">
            <a:extLst>
              <a:ext uri="{FF2B5EF4-FFF2-40B4-BE49-F238E27FC236}">
                <a16:creationId xmlns:a16="http://schemas.microsoft.com/office/drawing/2014/main" id="{F1630F8F-AC98-4B36-91EA-0358F0870CE1}"/>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45BCE7CF-FA80-4A16-903E-1BAE01791CE6}"/>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F64A12EE-8B30-4D92-9F36-B53C2651A576}"/>
              </a:ext>
            </a:extLst>
          </p:cNvPr>
          <p:cNvSpPr>
            <a:spLocks noGrp="1"/>
          </p:cNvSpPr>
          <p:nvPr>
            <p:ph type="sldNum" sz="quarter" idx="4"/>
          </p:nvPr>
        </p:nvSpPr>
        <p:spPr/>
        <p:txBody>
          <a:bodyPr/>
          <a:lstStyle/>
          <a:p>
            <a:fld id="{28B83BC3-069B-46AF-A4E6-C99928E1A4FA}" type="slidenum">
              <a:rPr lang="en-US" smtClean="0"/>
              <a:pPr/>
              <a:t>569</a:t>
            </a:fld>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4" name="Date Placeholder 3">
            <a:extLst>
              <a:ext uri="{FF2B5EF4-FFF2-40B4-BE49-F238E27FC236}">
                <a16:creationId xmlns:a16="http://schemas.microsoft.com/office/drawing/2014/main" id="{2652C5D2-D15F-4F38-BB3A-419B48E7F27D}"/>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294B7A79-C95B-4583-AF8C-95B3F55117CD}"/>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FCE52FB-C488-46E4-A82A-0DBDA86A5114}"/>
              </a:ext>
            </a:extLst>
          </p:cNvPr>
          <p:cNvSpPr>
            <a:spLocks noGrp="1"/>
          </p:cNvSpPr>
          <p:nvPr>
            <p:ph type="sldNum" sz="quarter" idx="4"/>
          </p:nvPr>
        </p:nvSpPr>
        <p:spPr/>
        <p:txBody>
          <a:bodyPr/>
          <a:lstStyle/>
          <a:p>
            <a:fld id="{28B83BC3-069B-46AF-A4E6-C99928E1A4FA}" type="slidenum">
              <a:rPr lang="en-US" smtClean="0"/>
              <a:pPr/>
              <a:t>57</a:t>
            </a:fld>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3" name="Date Placeholder 2">
            <a:extLst>
              <a:ext uri="{FF2B5EF4-FFF2-40B4-BE49-F238E27FC236}">
                <a16:creationId xmlns:a16="http://schemas.microsoft.com/office/drawing/2014/main" id="{96A87C5D-4119-4F94-BAF6-CAB06DCE3CF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AED53B5-F741-461D-ADE6-E0634751835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3A2C198-776B-458E-BC39-1E7EC3747C99}"/>
              </a:ext>
            </a:extLst>
          </p:cNvPr>
          <p:cNvSpPr>
            <a:spLocks noGrp="1"/>
          </p:cNvSpPr>
          <p:nvPr>
            <p:ph type="sldNum" sz="quarter" idx="4"/>
          </p:nvPr>
        </p:nvSpPr>
        <p:spPr/>
        <p:txBody>
          <a:bodyPr/>
          <a:lstStyle/>
          <a:p>
            <a:fld id="{28B83BC3-069B-46AF-A4E6-C99928E1A4FA}" type="slidenum">
              <a:rPr lang="en-US" smtClean="0"/>
              <a:pPr/>
              <a:t>570</a:t>
            </a:fld>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4" name="Date Placeholder 3">
            <a:extLst>
              <a:ext uri="{FF2B5EF4-FFF2-40B4-BE49-F238E27FC236}">
                <a16:creationId xmlns:a16="http://schemas.microsoft.com/office/drawing/2014/main" id="{B6B133CD-B654-4F70-9B20-ABB6686E495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08833EC-B1EF-4EA9-A4BB-294DAE59436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A48EEB3-2866-491A-A5B6-27C8674FFA22}"/>
              </a:ext>
            </a:extLst>
          </p:cNvPr>
          <p:cNvSpPr>
            <a:spLocks noGrp="1"/>
          </p:cNvSpPr>
          <p:nvPr>
            <p:ph type="sldNum" sz="quarter" idx="4"/>
          </p:nvPr>
        </p:nvSpPr>
        <p:spPr/>
        <p:txBody>
          <a:bodyPr/>
          <a:lstStyle/>
          <a:p>
            <a:fld id="{28B83BC3-069B-46AF-A4E6-C99928E1A4FA}" type="slidenum">
              <a:rPr lang="en-US" smtClean="0"/>
              <a:pPr/>
              <a:t>571</a:t>
            </a:fld>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4" name="Date Placeholder 3">
            <a:extLst>
              <a:ext uri="{FF2B5EF4-FFF2-40B4-BE49-F238E27FC236}">
                <a16:creationId xmlns:a16="http://schemas.microsoft.com/office/drawing/2014/main" id="{F0F6C196-3BBA-453B-9740-F3826A7A298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15C9013-3FDC-4CC8-BBDB-2D16F7C301C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E89C769-321E-40CD-BCE2-784CE0B73CED}"/>
              </a:ext>
            </a:extLst>
          </p:cNvPr>
          <p:cNvSpPr>
            <a:spLocks noGrp="1"/>
          </p:cNvSpPr>
          <p:nvPr>
            <p:ph type="sldNum" sz="quarter" idx="4"/>
          </p:nvPr>
        </p:nvSpPr>
        <p:spPr/>
        <p:txBody>
          <a:bodyPr/>
          <a:lstStyle/>
          <a:p>
            <a:fld id="{28B83BC3-069B-46AF-A4E6-C99928E1A4FA}" type="slidenum">
              <a:rPr lang="en-US" smtClean="0"/>
              <a:pPr/>
              <a:t>572</a:t>
            </a:fld>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3" name="Date Placeholder 2">
            <a:extLst>
              <a:ext uri="{FF2B5EF4-FFF2-40B4-BE49-F238E27FC236}">
                <a16:creationId xmlns:a16="http://schemas.microsoft.com/office/drawing/2014/main" id="{1D4FA228-D81A-4965-B70D-D907943891C2}"/>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19397404-624A-4FCF-97A1-EA227EF5864F}"/>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2A2249EA-E942-498A-93F5-8098388079F4}"/>
              </a:ext>
            </a:extLst>
          </p:cNvPr>
          <p:cNvSpPr>
            <a:spLocks noGrp="1"/>
          </p:cNvSpPr>
          <p:nvPr>
            <p:ph type="sldNum" sz="quarter" idx="4"/>
          </p:nvPr>
        </p:nvSpPr>
        <p:spPr/>
        <p:txBody>
          <a:bodyPr/>
          <a:lstStyle/>
          <a:p>
            <a:fld id="{28B83BC3-069B-46AF-A4E6-C99928E1A4FA}" type="slidenum">
              <a:rPr lang="en-US" smtClean="0"/>
              <a:pPr/>
              <a:t>573</a:t>
            </a:fld>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4" name="Date Placeholder 3">
            <a:extLst>
              <a:ext uri="{FF2B5EF4-FFF2-40B4-BE49-F238E27FC236}">
                <a16:creationId xmlns:a16="http://schemas.microsoft.com/office/drawing/2014/main" id="{DFE2FA76-A28D-435A-B176-59FF2DEC3FF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C02DF70-2251-48D2-B260-CE221814DD6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79FE35D-E97A-4B1A-B749-49D0F7B43A08}"/>
              </a:ext>
            </a:extLst>
          </p:cNvPr>
          <p:cNvSpPr>
            <a:spLocks noGrp="1"/>
          </p:cNvSpPr>
          <p:nvPr>
            <p:ph type="sldNum" sz="quarter" idx="4"/>
          </p:nvPr>
        </p:nvSpPr>
        <p:spPr/>
        <p:txBody>
          <a:bodyPr/>
          <a:lstStyle/>
          <a:p>
            <a:fld id="{28B83BC3-069B-46AF-A4E6-C99928E1A4FA}" type="slidenum">
              <a:rPr lang="en-US" smtClean="0"/>
              <a:pPr/>
              <a:t>574</a:t>
            </a:fld>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4" name="Date Placeholder 3">
            <a:extLst>
              <a:ext uri="{FF2B5EF4-FFF2-40B4-BE49-F238E27FC236}">
                <a16:creationId xmlns:a16="http://schemas.microsoft.com/office/drawing/2014/main" id="{E1874618-47A0-44D6-82EE-0C8C99F6A5C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44486B2-A7BB-4FDC-98BB-9EA0AD97A270}"/>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47E2D0CE-235E-49E5-B8F1-C61D5D707581}"/>
              </a:ext>
            </a:extLst>
          </p:cNvPr>
          <p:cNvSpPr>
            <a:spLocks noGrp="1"/>
          </p:cNvSpPr>
          <p:nvPr>
            <p:ph type="sldNum" sz="quarter" idx="4"/>
          </p:nvPr>
        </p:nvSpPr>
        <p:spPr/>
        <p:txBody>
          <a:bodyPr/>
          <a:lstStyle/>
          <a:p>
            <a:fld id="{28B83BC3-069B-46AF-A4E6-C99928E1A4FA}" type="slidenum">
              <a:rPr lang="en-US" smtClean="0"/>
              <a:pPr/>
              <a:t>575</a:t>
            </a:fld>
            <a:endParaRPr lang="en-US" dirty="0"/>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Acceptance 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
        <p:nvSpPr>
          <p:cNvPr id="3" name="Date Placeholder 2">
            <a:extLst>
              <a:ext uri="{FF2B5EF4-FFF2-40B4-BE49-F238E27FC236}">
                <a16:creationId xmlns:a16="http://schemas.microsoft.com/office/drawing/2014/main" id="{7794C95E-0D27-407C-8723-23DDC50CE5C2}"/>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449D36CF-2A35-4EB2-8AEB-694547377892}"/>
              </a:ext>
            </a:extLst>
          </p:cNvPr>
          <p:cNvSpPr>
            <a:spLocks noGrp="1"/>
          </p:cNvSpPr>
          <p:nvPr>
            <p:ph type="ftr" sz="quarter" idx="3"/>
          </p:nvPr>
        </p:nvSpPr>
        <p:spPr/>
        <p:txBody>
          <a:bodyPr/>
          <a:lstStyle/>
          <a:p>
            <a:r>
              <a:rPr lang="en-US"/>
              <a:t>© Grand Valley Sate University</a:t>
            </a:r>
            <a:endParaRPr lang="en-US" sz="1600" dirty="0"/>
          </a:p>
        </p:txBody>
      </p:sp>
      <p:sp>
        <p:nvSpPr>
          <p:cNvPr id="12" name="Slide Number Placeholder 11">
            <a:extLst>
              <a:ext uri="{FF2B5EF4-FFF2-40B4-BE49-F238E27FC236}">
                <a16:creationId xmlns:a16="http://schemas.microsoft.com/office/drawing/2014/main" id="{B09F20E8-8C56-45C3-94C6-25011913B027}"/>
              </a:ext>
            </a:extLst>
          </p:cNvPr>
          <p:cNvSpPr>
            <a:spLocks noGrp="1"/>
          </p:cNvSpPr>
          <p:nvPr>
            <p:ph type="sldNum" sz="quarter" idx="4"/>
          </p:nvPr>
        </p:nvSpPr>
        <p:spPr/>
        <p:txBody>
          <a:bodyPr/>
          <a:lstStyle/>
          <a:p>
            <a:fld id="{28B83BC3-069B-46AF-A4E6-C99928E1A4FA}" type="slidenum">
              <a:rPr lang="en-US" smtClean="0"/>
              <a:pPr/>
              <a:t>576</a:t>
            </a:fld>
            <a:endParaRPr lang="en-US" dirty="0"/>
          </a:p>
        </p:txBody>
      </p:sp>
    </p:spTree>
    <p:custDataLst>
      <p:tags r:id="rId1"/>
    </p:custDataLst>
    <p:extLst>
      <p:ext uri="{BB962C8B-B14F-4D97-AF65-F5344CB8AC3E}">
        <p14:creationId xmlns:p14="http://schemas.microsoft.com/office/powerpoint/2010/main" val="1502792525"/>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4" name="Date Placeholder 3">
            <a:extLst>
              <a:ext uri="{FF2B5EF4-FFF2-40B4-BE49-F238E27FC236}">
                <a16:creationId xmlns:a16="http://schemas.microsoft.com/office/drawing/2014/main" id="{7C9943A6-B105-443A-B09C-2F056BB0E2D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9D035F9-9766-4964-8897-AB7095587A3D}"/>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DA90396A-9E58-47DD-B4FD-664B2B000787}"/>
              </a:ext>
            </a:extLst>
          </p:cNvPr>
          <p:cNvSpPr>
            <a:spLocks noGrp="1"/>
          </p:cNvSpPr>
          <p:nvPr>
            <p:ph type="sldNum" sz="quarter" idx="4"/>
          </p:nvPr>
        </p:nvSpPr>
        <p:spPr/>
        <p:txBody>
          <a:bodyPr/>
          <a:lstStyle/>
          <a:p>
            <a:fld id="{28B83BC3-069B-46AF-A4E6-C99928E1A4FA}" type="slidenum">
              <a:rPr lang="en-US" smtClean="0"/>
              <a:pPr/>
              <a:t>577</a:t>
            </a:fld>
            <a:endParaRPr lang="en-US" dirty="0"/>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892A37C1-E639-4F2D-9D19-1A5CED96D400}"/>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F8A9F4B-F62C-4FC8-BEE3-3623C2A5E67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0CC2D8E-8F89-4891-B307-D76954E4F2A0}"/>
              </a:ext>
            </a:extLst>
          </p:cNvPr>
          <p:cNvSpPr>
            <a:spLocks noGrp="1"/>
          </p:cNvSpPr>
          <p:nvPr>
            <p:ph type="sldNum" sz="quarter" idx="4"/>
          </p:nvPr>
        </p:nvSpPr>
        <p:spPr/>
        <p:txBody>
          <a:bodyPr/>
          <a:lstStyle/>
          <a:p>
            <a:fld id="{28B83BC3-069B-46AF-A4E6-C99928E1A4FA}" type="slidenum">
              <a:rPr lang="en-US" smtClean="0"/>
              <a:pPr/>
              <a:t>578</a:t>
            </a:fld>
            <a:endParaRPr lang="en-US" dirty="0"/>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4" name="Date Placeholder 3">
            <a:extLst>
              <a:ext uri="{FF2B5EF4-FFF2-40B4-BE49-F238E27FC236}">
                <a16:creationId xmlns:a16="http://schemas.microsoft.com/office/drawing/2014/main" id="{4D834477-03D2-4228-A23B-1C3DC31A41D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BC30D7E-670A-431B-A963-98800556F14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6E164C7-5C14-4EF7-B4B6-699535EDB7B4}"/>
              </a:ext>
            </a:extLst>
          </p:cNvPr>
          <p:cNvSpPr>
            <a:spLocks noGrp="1"/>
          </p:cNvSpPr>
          <p:nvPr>
            <p:ph type="sldNum" sz="quarter" idx="4"/>
          </p:nvPr>
        </p:nvSpPr>
        <p:spPr/>
        <p:txBody>
          <a:bodyPr/>
          <a:lstStyle/>
          <a:p>
            <a:fld id="{28B83BC3-069B-46AF-A4E6-C99928E1A4FA}" type="slidenum">
              <a:rPr lang="en-US" smtClean="0"/>
              <a:pPr/>
              <a:t>579</a:t>
            </a:fld>
            <a:endParaRPr lang="en-US" dirty="0"/>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4" name="Date Placeholder 3">
            <a:extLst>
              <a:ext uri="{FF2B5EF4-FFF2-40B4-BE49-F238E27FC236}">
                <a16:creationId xmlns:a16="http://schemas.microsoft.com/office/drawing/2014/main" id="{53D4957E-A31E-420F-BEC1-3B9C1C48E768}"/>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918FC500-6C28-4FCF-BB56-F91352A600BF}"/>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0B56E819-06F4-4FF6-B724-E8AD249519A9}"/>
              </a:ext>
            </a:extLst>
          </p:cNvPr>
          <p:cNvSpPr>
            <a:spLocks noGrp="1"/>
          </p:cNvSpPr>
          <p:nvPr>
            <p:ph type="sldNum" sz="quarter" idx="4"/>
          </p:nvPr>
        </p:nvSpPr>
        <p:spPr/>
        <p:txBody>
          <a:bodyPr/>
          <a:lstStyle/>
          <a:p>
            <a:fld id="{28B83BC3-069B-46AF-A4E6-C99928E1A4FA}" type="slidenum">
              <a:rPr lang="en-US" smtClean="0"/>
              <a:pPr/>
              <a:t>58</a:t>
            </a:fld>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2C7B2427-A22A-43C1-B149-4C1D80AD6EE8}"/>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7B01E7A-57A7-4BBC-BA80-5377761B6305}"/>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BA149BE4-18C8-4AF7-B993-624D3A6E5364}"/>
              </a:ext>
            </a:extLst>
          </p:cNvPr>
          <p:cNvSpPr>
            <a:spLocks noGrp="1"/>
          </p:cNvSpPr>
          <p:nvPr>
            <p:ph type="sldNum" sz="quarter" idx="4"/>
          </p:nvPr>
        </p:nvSpPr>
        <p:spPr/>
        <p:txBody>
          <a:bodyPr/>
          <a:lstStyle/>
          <a:p>
            <a:fld id="{28B83BC3-069B-46AF-A4E6-C99928E1A4FA}" type="slidenum">
              <a:rPr lang="en-US" smtClean="0"/>
              <a:pPr/>
              <a:t>580</a:t>
            </a:fld>
            <a:endParaRPr lang="en-US" dirty="0"/>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p>
        </p:txBody>
      </p:sp>
      <p:sp>
        <p:nvSpPr>
          <p:cNvPr id="3" name="Date Placeholder 2">
            <a:extLst>
              <a:ext uri="{FF2B5EF4-FFF2-40B4-BE49-F238E27FC236}">
                <a16:creationId xmlns:a16="http://schemas.microsoft.com/office/drawing/2014/main" id="{37C7A512-F06E-419E-8D37-E7647A9F2EF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410D832-9141-4BEF-87C6-AB6A009E8BDD}"/>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A2946F2F-F3A1-478F-8FAD-403ABDB7ACB2}"/>
              </a:ext>
            </a:extLst>
          </p:cNvPr>
          <p:cNvSpPr>
            <a:spLocks noGrp="1"/>
          </p:cNvSpPr>
          <p:nvPr>
            <p:ph type="sldNum" sz="quarter" idx="4"/>
          </p:nvPr>
        </p:nvSpPr>
        <p:spPr/>
        <p:txBody>
          <a:bodyPr/>
          <a:lstStyle/>
          <a:p>
            <a:fld id="{28B83BC3-069B-46AF-A4E6-C99928E1A4FA}" type="slidenum">
              <a:rPr lang="en-US" smtClean="0"/>
              <a:pPr/>
              <a:t>581</a:t>
            </a:fld>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BA3F3C2E-1453-43BE-8A06-B5BD7EB4558A}"/>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7613A0AA-FFBD-4D06-8A04-98DC3A6C1645}"/>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99394F58-DCC6-41DB-A97E-AA04EE648FBB}"/>
              </a:ext>
            </a:extLst>
          </p:cNvPr>
          <p:cNvSpPr>
            <a:spLocks noGrp="1"/>
          </p:cNvSpPr>
          <p:nvPr>
            <p:ph type="sldNum" sz="quarter" idx="4"/>
          </p:nvPr>
        </p:nvSpPr>
        <p:spPr/>
        <p:txBody>
          <a:bodyPr/>
          <a:lstStyle/>
          <a:p>
            <a:fld id="{28B83BC3-069B-46AF-A4E6-C99928E1A4FA}" type="slidenum">
              <a:rPr lang="en-US" smtClean="0"/>
              <a:pPr/>
              <a:t>582</a:t>
            </a:fld>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One &amp; Two Sample T-Tests</a:t>
            </a:r>
          </a:p>
        </p:txBody>
      </p:sp>
      <p:sp>
        <p:nvSpPr>
          <p:cNvPr id="3" name="Date Placeholder 2">
            <a:extLst>
              <a:ext uri="{FF2B5EF4-FFF2-40B4-BE49-F238E27FC236}">
                <a16:creationId xmlns:a16="http://schemas.microsoft.com/office/drawing/2014/main" id="{76A30998-4124-4F0B-AD5A-B14FE0DF8F74}"/>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66163F8-26A5-4CA5-9B9F-4FBA46C5F945}"/>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9B755A86-A933-4A32-9050-0A60891A3105}"/>
              </a:ext>
            </a:extLst>
          </p:cNvPr>
          <p:cNvSpPr>
            <a:spLocks noGrp="1"/>
          </p:cNvSpPr>
          <p:nvPr>
            <p:ph type="sldNum" sz="quarter" idx="4"/>
          </p:nvPr>
        </p:nvSpPr>
        <p:spPr/>
        <p:txBody>
          <a:bodyPr/>
          <a:lstStyle/>
          <a:p>
            <a:fld id="{28B83BC3-069B-46AF-A4E6-C99928E1A4FA}" type="slidenum">
              <a:rPr lang="en-US" smtClean="0"/>
              <a:pPr/>
              <a:t>583</a:t>
            </a:fld>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4" name="Date Placeholder 3">
            <a:extLst>
              <a:ext uri="{FF2B5EF4-FFF2-40B4-BE49-F238E27FC236}">
                <a16:creationId xmlns:a16="http://schemas.microsoft.com/office/drawing/2014/main" id="{4B27C345-AE88-47CD-9E3E-EB164C81E0C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8B2D172-F538-462F-BBF0-723E3BC466D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8DBCD42-0F94-4441-9540-FD42B21F030C}"/>
              </a:ext>
            </a:extLst>
          </p:cNvPr>
          <p:cNvSpPr>
            <a:spLocks noGrp="1"/>
          </p:cNvSpPr>
          <p:nvPr>
            <p:ph type="sldNum" sz="quarter" idx="4"/>
          </p:nvPr>
        </p:nvSpPr>
        <p:spPr/>
        <p:txBody>
          <a:bodyPr/>
          <a:lstStyle/>
          <a:p>
            <a:fld id="{28B83BC3-069B-46AF-A4E6-C99928E1A4FA}" type="slidenum">
              <a:rPr lang="en-US" smtClean="0"/>
              <a:pPr/>
              <a:t>584</a:t>
            </a:fld>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4" name="Date Placeholder 3">
            <a:extLst>
              <a:ext uri="{FF2B5EF4-FFF2-40B4-BE49-F238E27FC236}">
                <a16:creationId xmlns:a16="http://schemas.microsoft.com/office/drawing/2014/main" id="{D4B91214-D926-4AB1-8F4C-4AE50A12720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249E2BB-A8F1-49CA-9ACF-B8E0C5BFBCE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B3E55B0-1BA4-4F1B-8695-ABED3242BB9B}"/>
              </a:ext>
            </a:extLst>
          </p:cNvPr>
          <p:cNvSpPr>
            <a:spLocks noGrp="1"/>
          </p:cNvSpPr>
          <p:nvPr>
            <p:ph type="sldNum" sz="quarter" idx="4"/>
          </p:nvPr>
        </p:nvSpPr>
        <p:spPr/>
        <p:txBody>
          <a:bodyPr/>
          <a:lstStyle/>
          <a:p>
            <a:fld id="{28B83BC3-069B-46AF-A4E6-C99928E1A4FA}" type="slidenum">
              <a:rPr lang="en-US" smtClean="0"/>
              <a:pPr/>
              <a:t>585</a:t>
            </a:fld>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6E7D888F-2DE4-4DF7-B0FC-9B6529DC073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3F53D6B-6DCC-4FC9-83F3-A0C8879FD4A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4D3513A-A224-451E-AC0C-A6657F68053B}"/>
              </a:ext>
            </a:extLst>
          </p:cNvPr>
          <p:cNvSpPr>
            <a:spLocks noGrp="1"/>
          </p:cNvSpPr>
          <p:nvPr>
            <p:ph type="sldNum" sz="quarter" idx="4"/>
          </p:nvPr>
        </p:nvSpPr>
        <p:spPr/>
        <p:txBody>
          <a:bodyPr/>
          <a:lstStyle/>
          <a:p>
            <a:fld id="{28B83BC3-069B-46AF-A4E6-C99928E1A4FA}" type="slidenum">
              <a:rPr lang="en-US" smtClean="0"/>
              <a:pPr/>
              <a:t>586</a:t>
            </a:fld>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4" name="Date Placeholder 3">
            <a:extLst>
              <a:ext uri="{FF2B5EF4-FFF2-40B4-BE49-F238E27FC236}">
                <a16:creationId xmlns:a16="http://schemas.microsoft.com/office/drawing/2014/main" id="{53ACF32C-4CAE-401C-8F30-FAAFF9C8F6F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94EB789-B884-4D0C-BB1B-4BF529B81E3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0B5B55E-5EE5-45A7-9789-59649A942489}"/>
              </a:ext>
            </a:extLst>
          </p:cNvPr>
          <p:cNvSpPr>
            <a:spLocks noGrp="1"/>
          </p:cNvSpPr>
          <p:nvPr>
            <p:ph type="sldNum" sz="quarter" idx="4"/>
          </p:nvPr>
        </p:nvSpPr>
        <p:spPr/>
        <p:txBody>
          <a:bodyPr/>
          <a:lstStyle/>
          <a:p>
            <a:fld id="{28B83BC3-069B-46AF-A4E6-C99928E1A4FA}" type="slidenum">
              <a:rPr lang="en-US" smtClean="0"/>
              <a:pPr/>
              <a:t>587</a:t>
            </a:fld>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name="Equation" r:id="rId4" imgW="761669" imgH="558558" progId="Equation.3">
                  <p:embed/>
                </p:oleObj>
              </mc:Choice>
              <mc:Fallback>
                <p:oleObj name="Equation" r:id="rId4" imgW="761669" imgH="558558"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name="Equation" r:id="rId6" imgW="1104900" imgH="660400" progId="Equation.3">
                  <p:embed/>
                </p:oleObj>
              </mc:Choice>
              <mc:Fallback>
                <p:oleObj name="Equation" r:id="rId6" imgW="1104900" imgH="6604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name="Equation" r:id="rId8" imgW="139639" imgH="203112" progId="Equation.3">
                    <p:embed/>
                  </p:oleObj>
                </mc:Choice>
                <mc:Fallback>
                  <p:oleObj name="Equation" r:id="rId8" imgW="139639" imgH="203112"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27AF40CD-8A6D-4471-BD36-9CDF7B81D0E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2338301-3733-4AF7-B894-541606919F79}"/>
              </a:ext>
            </a:extLst>
          </p:cNvPr>
          <p:cNvSpPr>
            <a:spLocks noGrp="1"/>
          </p:cNvSpPr>
          <p:nvPr>
            <p:ph type="ftr" sz="quarter" idx="3"/>
          </p:nvPr>
        </p:nvSpPr>
        <p:spPr/>
        <p:txBody>
          <a:bodyPr/>
          <a:lstStyle/>
          <a:p>
            <a:r>
              <a:rPr lang="en-US"/>
              <a:t>© Grand Valley Sate University</a:t>
            </a:r>
            <a:endParaRPr lang="en-US" sz="1600" dirty="0"/>
          </a:p>
        </p:txBody>
      </p:sp>
      <p:sp>
        <p:nvSpPr>
          <p:cNvPr id="12" name="Slide Number Placeholder 11">
            <a:extLst>
              <a:ext uri="{FF2B5EF4-FFF2-40B4-BE49-F238E27FC236}">
                <a16:creationId xmlns:a16="http://schemas.microsoft.com/office/drawing/2014/main" id="{7CBF4A57-26B1-47E8-AE0B-6B272A9C9A97}"/>
              </a:ext>
            </a:extLst>
          </p:cNvPr>
          <p:cNvSpPr>
            <a:spLocks noGrp="1"/>
          </p:cNvSpPr>
          <p:nvPr>
            <p:ph type="sldNum" sz="quarter" idx="4"/>
          </p:nvPr>
        </p:nvSpPr>
        <p:spPr/>
        <p:txBody>
          <a:bodyPr/>
          <a:lstStyle/>
          <a:p>
            <a:fld id="{28B83BC3-069B-46AF-A4E6-C99928E1A4FA}" type="slidenum">
              <a:rPr lang="en-US" smtClean="0"/>
              <a:pPr/>
              <a:t>588</a:t>
            </a:fld>
            <a:endParaRPr lang="en-US" dirty="0"/>
          </a:p>
        </p:txBody>
      </p:sp>
    </p:spTree>
    <p:custDataLst>
      <p:tags r:id="rId1"/>
    </p:custDataLst>
    <p:extLst>
      <p:ext uri="{BB962C8B-B14F-4D97-AF65-F5344CB8AC3E}">
        <p14:creationId xmlns:p14="http://schemas.microsoft.com/office/powerpoint/2010/main" val="873908670"/>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46BDAC1-BD33-481D-8F84-CD04EC5DD4C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994A90E-4DD8-49E2-8ED2-B4E118D9248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F218ECE-4977-4353-896C-EFCEBA7D93E6}"/>
              </a:ext>
            </a:extLst>
          </p:cNvPr>
          <p:cNvSpPr>
            <a:spLocks noGrp="1"/>
          </p:cNvSpPr>
          <p:nvPr>
            <p:ph type="sldNum" sz="quarter" idx="4"/>
          </p:nvPr>
        </p:nvSpPr>
        <p:spPr/>
        <p:txBody>
          <a:bodyPr/>
          <a:lstStyle/>
          <a:p>
            <a:fld id="{28B83BC3-069B-46AF-A4E6-C99928E1A4FA}" type="slidenum">
              <a:rPr lang="en-US" smtClean="0"/>
              <a:pPr/>
              <a:t>589</a:t>
            </a:fld>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B678DDB9-D2D6-4CDB-BACC-2F2DEB1B5114}"/>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162DCAF2-D1A2-4865-BE5F-4C47AB41CAB4}"/>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17C635F5-DF39-41A5-996E-BDCE863D5F1B}"/>
              </a:ext>
            </a:extLst>
          </p:cNvPr>
          <p:cNvSpPr>
            <a:spLocks noGrp="1"/>
          </p:cNvSpPr>
          <p:nvPr>
            <p:ph type="sldNum" sz="quarter" idx="4"/>
          </p:nvPr>
        </p:nvSpPr>
        <p:spPr/>
        <p:txBody>
          <a:bodyPr/>
          <a:lstStyle/>
          <a:p>
            <a:fld id="{28B83BC3-069B-46AF-A4E6-C99928E1A4FA}" type="slidenum">
              <a:rPr lang="en-US" smtClean="0"/>
              <a:pPr/>
              <a:t>59</a:t>
            </a:fld>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4" name="Date Placeholder 3">
            <a:extLst>
              <a:ext uri="{FF2B5EF4-FFF2-40B4-BE49-F238E27FC236}">
                <a16:creationId xmlns:a16="http://schemas.microsoft.com/office/drawing/2014/main" id="{5AE29C21-75C2-41A6-8ACE-C7D5F21D5B7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59F81E3-9FB3-407D-AC18-D9518716A34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0B0132F-3A28-4B07-A529-B011BB4B0806}"/>
              </a:ext>
            </a:extLst>
          </p:cNvPr>
          <p:cNvSpPr>
            <a:spLocks noGrp="1"/>
          </p:cNvSpPr>
          <p:nvPr>
            <p:ph type="sldNum" sz="quarter" idx="4"/>
          </p:nvPr>
        </p:nvSpPr>
        <p:spPr/>
        <p:txBody>
          <a:bodyPr/>
          <a:lstStyle/>
          <a:p>
            <a:fld id="{28B83BC3-069B-46AF-A4E6-C99928E1A4FA}" type="slidenum">
              <a:rPr lang="en-US" smtClean="0"/>
              <a:pPr/>
              <a:t>590</a:t>
            </a:fld>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“Probability Plot of HtBk” appears, which covers the results of the normality test.</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73E1AAFF-13BE-400D-9C38-38471C581BD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85F8233-2B97-495C-9169-3E380E940D9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5AB045E-A7C4-42A2-871F-0563F6E9BA05}"/>
              </a:ext>
            </a:extLst>
          </p:cNvPr>
          <p:cNvSpPr>
            <a:spLocks noGrp="1"/>
          </p:cNvSpPr>
          <p:nvPr>
            <p:ph type="sldNum" sz="quarter" idx="4"/>
          </p:nvPr>
        </p:nvSpPr>
        <p:spPr/>
        <p:txBody>
          <a:bodyPr/>
          <a:lstStyle/>
          <a:p>
            <a:fld id="{28B83BC3-069B-46AF-A4E6-C99928E1A4FA}" type="slidenum">
              <a:rPr lang="en-US" smtClean="0"/>
              <a:pPr/>
              <a:t>591</a:t>
            </a:fld>
            <a:endParaRPr lang="en-US" dirty="0"/>
          </a:p>
        </p:txBody>
      </p:sp>
    </p:spTree>
    <p:custDataLst>
      <p:tags r:id="rId1"/>
    </p:custDataLst>
    <p:extLst>
      <p:ext uri="{BB962C8B-B14F-4D97-AF65-F5344CB8AC3E}">
        <p14:creationId xmlns:p14="http://schemas.microsoft.com/office/powerpoint/2010/main" val="4137637265"/>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032000" y="1170816"/>
            <a:ext cx="7315200" cy="5281378"/>
          </a:xfrm>
          <a:prstGeom prst="rect">
            <a:avLst/>
          </a:prstGeom>
        </p:spPr>
      </p:pic>
      <p:sp>
        <p:nvSpPr>
          <p:cNvPr id="3" name="Date Placeholder 2">
            <a:extLst>
              <a:ext uri="{FF2B5EF4-FFF2-40B4-BE49-F238E27FC236}">
                <a16:creationId xmlns:a16="http://schemas.microsoft.com/office/drawing/2014/main" id="{56175EC9-02B0-459A-9060-50F13EF4205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833BABF-BE80-484F-A0D7-4D56B6C40B3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6D9C1CA-5B26-4DB3-B1CB-935048E8A896}"/>
              </a:ext>
            </a:extLst>
          </p:cNvPr>
          <p:cNvSpPr>
            <a:spLocks noGrp="1"/>
          </p:cNvSpPr>
          <p:nvPr>
            <p:ph type="sldNum" sz="quarter" idx="4"/>
          </p:nvPr>
        </p:nvSpPr>
        <p:spPr/>
        <p:txBody>
          <a:bodyPr/>
          <a:lstStyle/>
          <a:p>
            <a:fld id="{28B83BC3-069B-46AF-A4E6-C99928E1A4FA}" type="slidenum">
              <a:rPr lang="en-US" smtClean="0"/>
              <a:pPr/>
              <a:t>592</a:t>
            </a:fld>
            <a:endParaRPr lang="en-US" dirty="0"/>
          </a:p>
        </p:txBody>
      </p:sp>
    </p:spTree>
    <p:custDataLst>
      <p:tags r:id="rId1"/>
    </p:custDataLst>
    <p:extLst>
      <p:ext uri="{BB962C8B-B14F-4D97-AF65-F5344CB8AC3E}">
        <p14:creationId xmlns:p14="http://schemas.microsoft.com/office/powerpoint/2010/main" val="895468850"/>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50292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0.275, which is greater than alpha level (0.05), we fail to reject the null and claim that the data are normally distributed. </a:t>
            </a:r>
          </a:p>
          <a:p>
            <a:endParaRPr lang="en-US" sz="2000" dirty="0"/>
          </a:p>
          <a:p>
            <a:r>
              <a:rPr lang="en-US" sz="2000" dirty="0"/>
              <a:t>If the data are not normally distributed, you need to use hypothesis tests other than the one sample t-test</a:t>
            </a:r>
            <a:r>
              <a:rPr lang="en-US" sz="1800" dirty="0"/>
              <a:t>.</a:t>
            </a:r>
          </a:p>
        </p:txBody>
      </p:sp>
      <p:pic>
        <p:nvPicPr>
          <p:cNvPr id="5" name="Picture 4"/>
          <p:cNvPicPr>
            <a:picLocks noChangeAspect="1"/>
          </p:cNvPicPr>
          <p:nvPr/>
        </p:nvPicPr>
        <p:blipFill>
          <a:blip r:embed="rId4"/>
          <a:stretch>
            <a:fillRect/>
          </a:stretch>
        </p:blipFill>
        <p:spPr>
          <a:xfrm>
            <a:off x="5410200" y="1600201"/>
            <a:ext cx="5524063" cy="3898900"/>
          </a:xfrm>
          <a:prstGeom prst="rect">
            <a:avLst/>
          </a:prstGeom>
        </p:spPr>
      </p:pic>
      <p:sp>
        <p:nvSpPr>
          <p:cNvPr id="4" name="Date Placeholder 3">
            <a:extLst>
              <a:ext uri="{FF2B5EF4-FFF2-40B4-BE49-F238E27FC236}">
                <a16:creationId xmlns:a16="http://schemas.microsoft.com/office/drawing/2014/main" id="{97AC2E3A-FC96-43CC-98DE-484FED601231}"/>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A6806651-4283-4154-88A9-669E69DCD1AA}"/>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A812A5DC-5CFA-40A7-9DA2-5F36A1622ED2}"/>
              </a:ext>
            </a:extLst>
          </p:cNvPr>
          <p:cNvSpPr>
            <a:spLocks noGrp="1"/>
          </p:cNvSpPr>
          <p:nvPr>
            <p:ph type="sldNum" sz="quarter" idx="4"/>
          </p:nvPr>
        </p:nvSpPr>
        <p:spPr/>
        <p:txBody>
          <a:bodyPr/>
          <a:lstStyle/>
          <a:p>
            <a:fld id="{28B83BC3-069B-46AF-A4E6-C99928E1A4FA}" type="slidenum">
              <a:rPr lang="en-US" smtClean="0"/>
              <a:pPr/>
              <a:t>593</a:t>
            </a:fld>
            <a:endParaRPr lang="en-US" dirty="0"/>
          </a:p>
        </p:txBody>
      </p:sp>
    </p:spTree>
    <p:custDataLst>
      <p:tags r:id="rId1"/>
    </p:custDataLst>
    <p:extLst>
      <p:ext uri="{BB962C8B-B14F-4D97-AF65-F5344CB8AC3E}">
        <p14:creationId xmlns:p14="http://schemas.microsoft.com/office/powerpoint/2010/main" val="3532200133"/>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2: Run the one-sample t-test</a:t>
            </a:r>
          </a:p>
          <a:p>
            <a:pPr marL="1234440" lvl="2" indent="-457200">
              <a:buFont typeface="+mj-lt"/>
              <a:buAutoNum type="arabicParenR"/>
            </a:pPr>
            <a:r>
              <a:rPr lang="en-US" dirty="0"/>
              <a:t>Click Stat → Basic Statistics → 1 Sample t.</a:t>
            </a:r>
          </a:p>
          <a:p>
            <a:pPr marL="1234440" lvl="2" indent="-457200">
              <a:buFont typeface="+mj-lt"/>
              <a:buAutoNum type="arabicParenR"/>
            </a:pPr>
            <a:r>
              <a:rPr lang="en-US" dirty="0"/>
              <a:t>A new window named “1 Sample t (Test and Confidence Interval)” pops up.</a:t>
            </a:r>
          </a:p>
          <a:p>
            <a:pPr marL="1234440" lvl="2" indent="-457200">
              <a:buFont typeface="+mj-lt"/>
              <a:buAutoNum type="arabicParenR"/>
            </a:pPr>
            <a:r>
              <a:rPr lang="en-US" dirty="0"/>
              <a:t>Click in the blank box under “Samples in columns” and “HtBk” appears in the list box on the left.</a:t>
            </a:r>
          </a:p>
          <a:p>
            <a:pPr marL="1234440" lvl="2" indent="-457200">
              <a:buFont typeface="+mj-lt"/>
              <a:buAutoNum type="arabicParenR"/>
            </a:pPr>
            <a:r>
              <a:rPr lang="en-US" dirty="0"/>
              <a:t>Select “HtBk” as the “Samples in columns.”</a:t>
            </a:r>
          </a:p>
          <a:p>
            <a:pPr marL="1234440" lvl="2" indent="-457200">
              <a:buFont typeface="+mj-lt"/>
              <a:buAutoNum type="arabicParenR"/>
            </a:pPr>
            <a:r>
              <a:rPr lang="en-US" dirty="0"/>
              <a:t>Check the box of “Perform hypothesis test.”</a:t>
            </a:r>
          </a:p>
          <a:p>
            <a:pPr marL="1234440" lvl="2" indent="-457200">
              <a:buFont typeface="+mj-lt"/>
              <a:buAutoNum type="arabicParenR"/>
            </a:pPr>
            <a:r>
              <a:rPr lang="en-US" dirty="0"/>
              <a:t>Enter the hypothesized value “7” into the box next to “Perform hypothesis test.”</a:t>
            </a:r>
          </a:p>
          <a:p>
            <a:pPr marL="1234440" lvl="2" indent="-457200">
              <a:buFont typeface="+mj-lt"/>
              <a:buAutoNum type="arabicParenR"/>
            </a:pPr>
            <a:r>
              <a:rPr lang="en-US" dirty="0"/>
              <a:t>Click “OK.”</a:t>
            </a:r>
          </a:p>
          <a:p>
            <a:pPr marL="1234440" lvl="2" indent="-457200">
              <a:buFont typeface="+mj-lt"/>
              <a:buAutoNum type="arabicParenR"/>
            </a:pPr>
            <a:r>
              <a:rPr lang="en-US" dirty="0"/>
              <a:t>The one-sample t-test result appears automatically in the session window.</a:t>
            </a:r>
          </a:p>
          <a:p>
            <a:endParaRPr lang="en-US" dirty="0"/>
          </a:p>
        </p:txBody>
      </p:sp>
      <p:sp>
        <p:nvSpPr>
          <p:cNvPr id="4" name="Date Placeholder 3">
            <a:extLst>
              <a:ext uri="{FF2B5EF4-FFF2-40B4-BE49-F238E27FC236}">
                <a16:creationId xmlns:a16="http://schemas.microsoft.com/office/drawing/2014/main" id="{BCCD2A77-D32E-43A9-AB1E-3B52DF4BBC7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82EE62A-7E61-47FE-8B1D-DFAF7000312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49A7E83-1460-40EA-8B87-03119FBAE60B}"/>
              </a:ext>
            </a:extLst>
          </p:cNvPr>
          <p:cNvSpPr>
            <a:spLocks noGrp="1"/>
          </p:cNvSpPr>
          <p:nvPr>
            <p:ph type="sldNum" sz="quarter" idx="4"/>
          </p:nvPr>
        </p:nvSpPr>
        <p:spPr/>
        <p:txBody>
          <a:bodyPr/>
          <a:lstStyle/>
          <a:p>
            <a:fld id="{28B83BC3-069B-46AF-A4E6-C99928E1A4FA}" type="slidenum">
              <a:rPr lang="en-US" smtClean="0"/>
              <a:pPr/>
              <a:t>594</a:t>
            </a:fld>
            <a:endParaRPr lang="en-US" dirty="0"/>
          </a:p>
        </p:txBody>
      </p:sp>
    </p:spTree>
    <p:custDataLst>
      <p:tags r:id="rId1"/>
    </p:custDataLst>
    <p:extLst>
      <p:ext uri="{BB962C8B-B14F-4D97-AF65-F5344CB8AC3E}">
        <p14:creationId xmlns:p14="http://schemas.microsoft.com/office/powerpoint/2010/main" val="1552917119"/>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184400" y="1109329"/>
            <a:ext cx="7010400" cy="5444972"/>
          </a:xfrm>
          <a:prstGeom prst="rect">
            <a:avLst/>
          </a:prstGeom>
        </p:spPr>
      </p:pic>
      <p:sp>
        <p:nvSpPr>
          <p:cNvPr id="3" name="Date Placeholder 2">
            <a:extLst>
              <a:ext uri="{FF2B5EF4-FFF2-40B4-BE49-F238E27FC236}">
                <a16:creationId xmlns:a16="http://schemas.microsoft.com/office/drawing/2014/main" id="{EF383DFA-25DE-4311-BB30-4CFFB7CB70E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1B97CEF-13F1-456F-8F15-693E2AA35AD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D6FCCEE-C79E-4E5B-9854-E8451848AFC5}"/>
              </a:ext>
            </a:extLst>
          </p:cNvPr>
          <p:cNvSpPr>
            <a:spLocks noGrp="1"/>
          </p:cNvSpPr>
          <p:nvPr>
            <p:ph type="sldNum" sz="quarter" idx="4"/>
          </p:nvPr>
        </p:nvSpPr>
        <p:spPr/>
        <p:txBody>
          <a:bodyPr/>
          <a:lstStyle/>
          <a:p>
            <a:fld id="{28B83BC3-069B-46AF-A4E6-C99928E1A4FA}" type="slidenum">
              <a:rPr lang="en-US" smtClean="0"/>
              <a:pPr/>
              <a:t>595</a:t>
            </a:fld>
            <a:endParaRPr lang="en-US" dirty="0"/>
          </a:p>
        </p:txBody>
      </p:sp>
    </p:spTree>
    <p:custDataLst>
      <p:tags r:id="rId1"/>
    </p:custDataLst>
    <p:extLst>
      <p:ext uri="{BB962C8B-B14F-4D97-AF65-F5344CB8AC3E}">
        <p14:creationId xmlns:p14="http://schemas.microsoft.com/office/powerpoint/2010/main" val="48416564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609600" y="1143000"/>
            <a:ext cx="5105400" cy="5486400"/>
          </a:xfrm>
        </p:spPr>
        <p:txBody>
          <a:bodyPr/>
          <a:lstStyle/>
          <a:p>
            <a:pPr lvl="1"/>
            <a:r>
              <a:rPr lang="en-US" dirty="0"/>
              <a:t>Null Hypothesis (H</a:t>
            </a:r>
            <a:r>
              <a:rPr lang="en-US" baseline="-25000" dirty="0"/>
              <a:t>0</a:t>
            </a:r>
            <a:r>
              <a:rPr lang="en-US" dirty="0"/>
              <a:t>): </a:t>
            </a:r>
            <a:r>
              <a:rPr lang="el-GR" dirty="0"/>
              <a:t>μ</a:t>
            </a:r>
            <a:r>
              <a:rPr lang="en-US" dirty="0"/>
              <a:t> = 7</a:t>
            </a:r>
          </a:p>
          <a:p>
            <a:pPr lvl="1"/>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alpha level (0.05), we reject the null hypothesis and claim that average of basketball players is statistically different from 7 feet. </a:t>
            </a:r>
          </a:p>
          <a:p>
            <a:endParaRPr lang="en-US" dirty="0"/>
          </a:p>
        </p:txBody>
      </p:sp>
      <p:pic>
        <p:nvPicPr>
          <p:cNvPr id="13" name="One Sample t Test MTB_10.png"/>
          <p:cNvPicPr>
            <a:picLocks noChangeAspect="1"/>
          </p:cNvPicPr>
          <p:nvPr/>
        </p:nvPicPr>
        <p:blipFill rotWithShape="1">
          <a:blip r:embed="rId4" cstate="print">
            <a:extLst>
              <a:ext uri="{28A0092B-C50C-407E-A947-70E740481C1C}">
                <a14:useLocalDpi xmlns:a14="http://schemas.microsoft.com/office/drawing/2010/main" val="0"/>
              </a:ext>
            </a:extLst>
          </a:blip>
          <a:srcRect l="3009" t="3956" r="3229" b="3071"/>
          <a:stretch>
            <a:fillRect/>
          </a:stretch>
        </p:blipFill>
        <p:spPr bwMode="auto">
          <a:xfrm>
            <a:off x="5630125" y="1174898"/>
            <a:ext cx="5495076" cy="4463902"/>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91BEA2D9-7213-4086-A33B-9AF0F6667E8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1A7079A-CB51-4C27-B933-28F1AF4E651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6167991-B066-47C8-BF6E-816227B42BD0}"/>
              </a:ext>
            </a:extLst>
          </p:cNvPr>
          <p:cNvSpPr>
            <a:spLocks noGrp="1"/>
          </p:cNvSpPr>
          <p:nvPr>
            <p:ph type="sldNum" sz="quarter" idx="4"/>
          </p:nvPr>
        </p:nvSpPr>
        <p:spPr/>
        <p:txBody>
          <a:bodyPr/>
          <a:lstStyle/>
          <a:p>
            <a:fld id="{28B83BC3-069B-46AF-A4E6-C99928E1A4FA}" type="slidenum">
              <a:rPr lang="en-US" smtClean="0"/>
              <a:pPr/>
              <a:t>596</a:t>
            </a:fld>
            <a:endParaRPr lang="en-US" dirty="0"/>
          </a:p>
        </p:txBody>
      </p:sp>
    </p:spTree>
    <p:custDataLst>
      <p:tags r:id="rId1"/>
    </p:custDataLst>
    <p:extLst>
      <p:ext uri="{BB962C8B-B14F-4D97-AF65-F5344CB8AC3E}">
        <p14:creationId xmlns:p14="http://schemas.microsoft.com/office/powerpoint/2010/main" val="680225050"/>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F1AC519-CDED-4C81-A221-8DD9831B62D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C6F4F97-52B0-4F63-86CE-9B5504238C5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D6B2C72-4658-4320-AAF5-8A199AD64485}"/>
              </a:ext>
            </a:extLst>
          </p:cNvPr>
          <p:cNvSpPr>
            <a:spLocks noGrp="1"/>
          </p:cNvSpPr>
          <p:nvPr>
            <p:ph type="sldNum" sz="quarter" idx="4"/>
          </p:nvPr>
        </p:nvSpPr>
        <p:spPr/>
        <p:txBody>
          <a:bodyPr/>
          <a:lstStyle/>
          <a:p>
            <a:fld id="{28B83BC3-069B-46AF-A4E6-C99928E1A4FA}" type="slidenum">
              <a:rPr lang="en-US" smtClean="0"/>
              <a:pPr/>
              <a:t>597</a:t>
            </a:fld>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8CD6BF6-D9DA-49A0-A0B2-381167B82B1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1DCCD1C-BEA9-41D0-8FF3-029A986ACE0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CD65CBB-D9CF-423D-BE6E-33E90A0D07A6}"/>
              </a:ext>
            </a:extLst>
          </p:cNvPr>
          <p:cNvSpPr>
            <a:spLocks noGrp="1"/>
          </p:cNvSpPr>
          <p:nvPr>
            <p:ph type="sldNum" sz="quarter" idx="4"/>
          </p:nvPr>
        </p:nvSpPr>
        <p:spPr/>
        <p:txBody>
          <a:bodyPr/>
          <a:lstStyle/>
          <a:p>
            <a:fld id="{28B83BC3-069B-46AF-A4E6-C99928E1A4FA}" type="slidenum">
              <a:rPr lang="en-US" smtClean="0"/>
              <a:pPr/>
              <a:t>598</a:t>
            </a:fld>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3" name="Date Placeholder 2">
            <a:extLst>
              <a:ext uri="{FF2B5EF4-FFF2-40B4-BE49-F238E27FC236}">
                <a16:creationId xmlns:a16="http://schemas.microsoft.com/office/drawing/2014/main" id="{1E2024BA-42D5-49AA-AD31-C4AA51C626BC}"/>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64F86E5-9640-4D63-B92B-433C4E65BD5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D6E0AE94-18E1-449E-A5C6-37F1E74F6CBF}"/>
              </a:ext>
            </a:extLst>
          </p:cNvPr>
          <p:cNvSpPr>
            <a:spLocks noGrp="1"/>
          </p:cNvSpPr>
          <p:nvPr>
            <p:ph type="sldNum" sz="quarter" idx="4"/>
          </p:nvPr>
        </p:nvSpPr>
        <p:spPr/>
        <p:txBody>
          <a:bodyPr/>
          <a:lstStyle/>
          <a:p>
            <a:fld id="{28B83BC3-069B-46AF-A4E6-C99928E1A4FA}" type="slidenum">
              <a:rPr lang="en-US" smtClean="0"/>
              <a:pPr/>
              <a:t>599</a:t>
            </a:fld>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8" name="Date Placeholder 7">
            <a:extLst>
              <a:ext uri="{FF2B5EF4-FFF2-40B4-BE49-F238E27FC236}">
                <a16:creationId xmlns:a16="http://schemas.microsoft.com/office/drawing/2014/main" id="{5030B901-187E-41FF-BFF7-A93BAA771F0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E761D6C-2025-4B29-99E8-15592FB7D441}"/>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2F1B11A8-A757-42F0-A339-09C682F4C79C}"/>
              </a:ext>
            </a:extLst>
          </p:cNvPr>
          <p:cNvSpPr>
            <a:spLocks noGrp="1"/>
          </p:cNvSpPr>
          <p:nvPr>
            <p:ph type="sldNum" sz="quarter" idx="4"/>
          </p:nvPr>
        </p:nvSpPr>
        <p:spPr/>
        <p:txBody>
          <a:bodyPr/>
          <a:lstStyle/>
          <a:p>
            <a:fld id="{28B83BC3-069B-46AF-A4E6-C99928E1A4FA}" type="slidenum">
              <a:rPr lang="en-US" smtClean="0"/>
              <a:pPr/>
              <a:t>6</a:t>
            </a:fld>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4" name="Date Placeholder 3">
            <a:extLst>
              <a:ext uri="{FF2B5EF4-FFF2-40B4-BE49-F238E27FC236}">
                <a16:creationId xmlns:a16="http://schemas.microsoft.com/office/drawing/2014/main" id="{A6D9FB7E-E5F4-4DC9-9B39-E330A83DFAED}"/>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C80188A7-795F-4FBF-AA8A-0BA414E0A8A3}"/>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DA3DA688-B315-4B6C-9F20-07D5356ABD54}"/>
              </a:ext>
            </a:extLst>
          </p:cNvPr>
          <p:cNvSpPr>
            <a:spLocks noGrp="1"/>
          </p:cNvSpPr>
          <p:nvPr>
            <p:ph type="sldNum" sz="quarter" idx="4"/>
          </p:nvPr>
        </p:nvSpPr>
        <p:spPr/>
        <p:txBody>
          <a:bodyPr/>
          <a:lstStyle/>
          <a:p>
            <a:fld id="{28B83BC3-069B-46AF-A4E6-C99928E1A4FA}" type="slidenum">
              <a:rPr lang="en-US" smtClean="0"/>
              <a:pPr/>
              <a:t>60</a:t>
            </a:fld>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graphicFrame>
        <p:nvGraphicFramePr>
          <p:cNvPr id="5" name="Object 4"/>
          <p:cNvGraphicFramePr>
            <a:graphicFrameLocks noChangeAspect="1"/>
          </p:cNvGraphicFramePr>
          <p:nvPr>
            <p:extLst>
              <p:ext uri="{D42A27DB-BD31-4B8C-83A1-F6EECF244321}">
                <p14:modId xmlns:p14="http://schemas.microsoft.com/office/powerpoint/2010/main" val="2454152415"/>
              </p:ext>
            </p:extLst>
          </p:nvPr>
        </p:nvGraphicFramePr>
        <p:xfrm>
          <a:off x="3712076" y="2286000"/>
          <a:ext cx="1240924" cy="501650"/>
        </p:xfrm>
        <a:graphic>
          <a:graphicData uri="http://schemas.openxmlformats.org/presentationml/2006/ole">
            <mc:AlternateContent xmlns:mc="http://schemas.openxmlformats.org/markup-compatibility/2006">
              <mc:Choice xmlns:v="urn:schemas-microsoft-com:vml" Requires="v">
                <p:oleObj name="Equation" r:id="rId4" imgW="596900" imgH="241300" progId="Equation.3">
                  <p:embed/>
                </p:oleObj>
              </mc:Choice>
              <mc:Fallback>
                <p:oleObj name="Equation" r:id="rId4" imgW="5969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2076"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603239262"/>
              </p:ext>
            </p:extLst>
          </p:nvPr>
        </p:nvGraphicFramePr>
        <p:xfrm>
          <a:off x="4549775" y="2689225"/>
          <a:ext cx="1241425" cy="501650"/>
        </p:xfrm>
        <a:graphic>
          <a:graphicData uri="http://schemas.openxmlformats.org/presentationml/2006/ole">
            <mc:AlternateContent xmlns:mc="http://schemas.openxmlformats.org/markup-compatibility/2006">
              <mc:Choice xmlns:v="urn:schemas-microsoft-com:vml" Requires="v">
                <p:oleObj name="Equation" r:id="rId6" imgW="596900" imgH="241300" progId="Equation.3">
                  <p:embed/>
                </p:oleObj>
              </mc:Choice>
              <mc:Fallback>
                <p:oleObj name="Equation" r:id="rId6" imgW="596900" imgH="241300" progId="Equation.3">
                  <p:embed/>
                  <p:pic>
                    <p:nvPicPr>
                      <p:cNvPr id="1843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9775"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73B213DE-3C7E-4120-9B2A-58AFED317B58}"/>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E08E0AB3-275B-4D08-8942-C97E897C2563}"/>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5C3755E3-21B9-4628-96EC-A708D3D0AC1C}"/>
              </a:ext>
            </a:extLst>
          </p:cNvPr>
          <p:cNvSpPr>
            <a:spLocks noGrp="1"/>
          </p:cNvSpPr>
          <p:nvPr>
            <p:ph type="sldNum" sz="quarter" idx="4"/>
          </p:nvPr>
        </p:nvSpPr>
        <p:spPr/>
        <p:txBody>
          <a:bodyPr/>
          <a:lstStyle/>
          <a:p>
            <a:fld id="{28B83BC3-069B-46AF-A4E6-C99928E1A4FA}" type="slidenum">
              <a:rPr lang="en-US" smtClean="0"/>
              <a:pPr/>
              <a:t>600</a:t>
            </a:fld>
            <a:endParaRPr lang="en-US" dirty="0"/>
          </a:p>
        </p:txBody>
      </p:sp>
    </p:spTree>
    <p:custDataLst>
      <p:tags r:id="rId1"/>
    </p:custDataLst>
    <p:extLst>
      <p:ext uri="{BB962C8B-B14F-4D97-AF65-F5344CB8AC3E}">
        <p14:creationId xmlns:p14="http://schemas.microsoft.com/office/powerpoint/2010/main" val="3698932061"/>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4" name="Date Placeholder 3">
            <a:extLst>
              <a:ext uri="{FF2B5EF4-FFF2-40B4-BE49-F238E27FC236}">
                <a16:creationId xmlns:a16="http://schemas.microsoft.com/office/drawing/2014/main" id="{466452E1-2375-47B3-ADE0-13CE408BAF7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153DFEE-8359-478C-9691-8DFC8C7CD6D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5D14FC7-AB9C-4EE0-898E-588520140799}"/>
              </a:ext>
            </a:extLst>
          </p:cNvPr>
          <p:cNvSpPr>
            <a:spLocks noGrp="1"/>
          </p:cNvSpPr>
          <p:nvPr>
            <p:ph type="sldNum" sz="quarter" idx="4"/>
          </p:nvPr>
        </p:nvSpPr>
        <p:spPr/>
        <p:txBody>
          <a:bodyPr/>
          <a:lstStyle/>
          <a:p>
            <a:fld id="{28B83BC3-069B-46AF-A4E6-C99928E1A4FA}" type="slidenum">
              <a:rPr lang="en-US" smtClean="0"/>
              <a:pPr/>
              <a:t>601</a:t>
            </a:fld>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name="Equation" r:id="rId4" imgW="660113" imgH="482391" progId="Equation.3">
                  <p:embed/>
                </p:oleObj>
              </mc:Choice>
              <mc:Fallback>
                <p:oleObj name="Equation" r:id="rId4" imgW="660113" imgH="482391" progId="Equation.3">
                  <p:embed/>
                  <p:pic>
                    <p:nvPicPr>
                      <p:cNvPr id="1863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
        <p:nvSpPr>
          <p:cNvPr id="4" name="Date Placeholder 3">
            <a:extLst>
              <a:ext uri="{FF2B5EF4-FFF2-40B4-BE49-F238E27FC236}">
                <a16:creationId xmlns:a16="http://schemas.microsoft.com/office/drawing/2014/main" id="{680272AD-A78B-409A-A5E7-AD33C8F7B8B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C222282-C6AB-4427-9B32-84A425521BAD}"/>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C88290AB-2077-4D42-B0DF-B7BD26DBA94B}"/>
              </a:ext>
            </a:extLst>
          </p:cNvPr>
          <p:cNvSpPr>
            <a:spLocks noGrp="1"/>
          </p:cNvSpPr>
          <p:nvPr>
            <p:ph type="sldNum" sz="quarter" idx="4"/>
          </p:nvPr>
        </p:nvSpPr>
        <p:spPr/>
        <p:txBody>
          <a:bodyPr/>
          <a:lstStyle/>
          <a:p>
            <a:fld id="{28B83BC3-069B-46AF-A4E6-C99928E1A4FA}" type="slidenum">
              <a:rPr lang="en-US" smtClean="0"/>
              <a:pPr/>
              <a:t>602</a:t>
            </a:fld>
            <a:endParaRPr lang="en-US" dirty="0"/>
          </a:p>
        </p:txBody>
      </p:sp>
    </p:spTree>
    <p:custDataLst>
      <p:tags r:id="rId1"/>
    </p:custDataLst>
    <p:extLst>
      <p:ext uri="{BB962C8B-B14F-4D97-AF65-F5344CB8AC3E}">
        <p14:creationId xmlns:p14="http://schemas.microsoft.com/office/powerpoint/2010/main" val="194383550"/>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name="Equation" r:id="rId4" imgW="596900" imgH="241300" progId="Equation.3">
                  <p:embed/>
                </p:oleObj>
              </mc:Choice>
              <mc:Fallback>
                <p:oleObj name="Equation" r:id="rId4" imgW="596900" imgH="241300" progId="Equation.3">
                  <p:embed/>
                  <p:pic>
                    <p:nvPicPr>
                      <p:cNvPr id="1904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name="Equation" r:id="rId6" imgW="596900" imgH="241300" progId="Equation.3">
                  <p:embed/>
                </p:oleObj>
              </mc:Choice>
              <mc:Fallback>
                <p:oleObj name="Equation" r:id="rId6" imgW="596900" imgH="241300" progId="Equation.3">
                  <p:embed/>
                  <p:pic>
                    <p:nvPicPr>
                      <p:cNvPr id="1904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71A6F32-2BE3-4000-86D5-616B45E0162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9D724E2-0F6B-46EF-BD6D-0A0EFB96552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403B7D4-87F7-4248-A8C1-2DD006215766}"/>
              </a:ext>
            </a:extLst>
          </p:cNvPr>
          <p:cNvSpPr>
            <a:spLocks noGrp="1"/>
          </p:cNvSpPr>
          <p:nvPr>
            <p:ph type="sldNum" sz="quarter" idx="4"/>
          </p:nvPr>
        </p:nvSpPr>
        <p:spPr/>
        <p:txBody>
          <a:bodyPr/>
          <a:lstStyle/>
          <a:p>
            <a:fld id="{28B83BC3-069B-46AF-A4E6-C99928E1A4FA}" type="slidenum">
              <a:rPr lang="en-US" smtClean="0"/>
              <a:pPr/>
              <a:t>603</a:t>
            </a:fld>
            <a:endParaRPr lang="en-US" dirty="0"/>
          </a:p>
        </p:txBody>
      </p:sp>
    </p:spTree>
    <p:custDataLst>
      <p:tags r:id="rId1"/>
    </p:custDataLst>
    <p:extLst>
      <p:ext uri="{BB962C8B-B14F-4D97-AF65-F5344CB8AC3E}">
        <p14:creationId xmlns:p14="http://schemas.microsoft.com/office/powerpoint/2010/main" val="3406677860"/>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name="Equation" r:id="rId4" imgW="1333500" imgH="685800" progId="Equation.3">
                  <p:embed/>
                </p:oleObj>
              </mc:Choice>
              <mc:Fallback>
                <p:oleObj name="Equation" r:id="rId4" imgW="1333500" imgH="685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name="Equation" r:id="rId6" imgW="1993900" imgH="508000" progId="Equation.3">
                  <p:embed/>
                </p:oleObj>
              </mc:Choice>
              <mc:Fallback>
                <p:oleObj name="Equation" r:id="rId6" imgW="1993900" imgH="508000"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name="Equation" r:id="rId8" imgW="177569" imgH="215619" progId="Equation.3">
                    <p:embed/>
                  </p:oleObj>
                </mc:Choice>
                <mc:Fallback>
                  <p:oleObj name="Equation" r:id="rId8" imgW="177569" imgH="215619"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name="Equation" r:id="rId10" imgW="190335" imgH="215713" progId="Equation.3">
                    <p:embed/>
                  </p:oleObj>
                </mc:Choice>
                <mc:Fallback>
                  <p:oleObj name="Equation" r:id="rId10" imgW="190335" imgH="215713" progId="Equation.3">
                    <p:embed/>
                    <p:pic>
                      <p:nvPicPr>
                        <p:cNvPr id="134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11CD64FA-12D7-407B-AE15-4B78F6F9F1A8}"/>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82DE137A-70D1-47A5-9EBE-711E3746919B}"/>
              </a:ext>
            </a:extLst>
          </p:cNvPr>
          <p:cNvSpPr>
            <a:spLocks noGrp="1"/>
          </p:cNvSpPr>
          <p:nvPr>
            <p:ph type="ftr" sz="quarter" idx="3"/>
          </p:nvPr>
        </p:nvSpPr>
        <p:spPr/>
        <p:txBody>
          <a:bodyPr/>
          <a:lstStyle/>
          <a:p>
            <a:r>
              <a:rPr lang="en-US"/>
              <a:t>© Grand Valley Sate University</a:t>
            </a:r>
            <a:endParaRPr lang="en-US" sz="1600" dirty="0"/>
          </a:p>
        </p:txBody>
      </p:sp>
      <p:sp>
        <p:nvSpPr>
          <p:cNvPr id="12" name="Slide Number Placeholder 11">
            <a:extLst>
              <a:ext uri="{FF2B5EF4-FFF2-40B4-BE49-F238E27FC236}">
                <a16:creationId xmlns:a16="http://schemas.microsoft.com/office/drawing/2014/main" id="{579B249E-EDC8-4BAA-8117-D9C672A05579}"/>
              </a:ext>
            </a:extLst>
          </p:cNvPr>
          <p:cNvSpPr>
            <a:spLocks noGrp="1"/>
          </p:cNvSpPr>
          <p:nvPr>
            <p:ph type="sldNum" sz="quarter" idx="4"/>
          </p:nvPr>
        </p:nvSpPr>
        <p:spPr/>
        <p:txBody>
          <a:bodyPr/>
          <a:lstStyle/>
          <a:p>
            <a:fld id="{28B83BC3-069B-46AF-A4E6-C99928E1A4FA}" type="slidenum">
              <a:rPr lang="en-US" smtClean="0"/>
              <a:pPr/>
              <a:t>604</a:t>
            </a:fld>
            <a:endParaRPr lang="en-US" dirty="0"/>
          </a:p>
        </p:txBody>
      </p:sp>
    </p:spTree>
    <p:custDataLst>
      <p:tags r:id="rId1"/>
    </p:custDataLst>
    <p:extLst>
      <p:ext uri="{BB962C8B-B14F-4D97-AF65-F5344CB8AC3E}">
        <p14:creationId xmlns:p14="http://schemas.microsoft.com/office/powerpoint/2010/main" val="2098406006"/>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name="Equation" r:id="rId4" imgW="965200" imgH="673100" progId="Equation.3">
                  <p:embed/>
                </p:oleObj>
              </mc:Choice>
              <mc:Fallback>
                <p:oleObj name="Equation" r:id="rId4" imgW="965200" imgH="6731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name="Equation" r:id="rId6" imgW="1511300" imgH="1130300" progId="Equation.3">
                  <p:embed/>
                </p:oleObj>
              </mc:Choice>
              <mc:Fallback>
                <p:oleObj name="Equation" r:id="rId6" imgW="1511300" imgH="1130300"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name="Equation" r:id="rId8" imgW="177569" imgH="215619" progId="Equation.3">
                      <p:embed/>
                    </p:oleObj>
                  </mc:Choice>
                  <mc:Fallback>
                    <p:oleObj name="Equation" r:id="rId8" imgW="177569" imgH="215619"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name="Equation" r:id="rId10" imgW="190335" imgH="215713" progId="Equation.3">
                      <p:embed/>
                    </p:oleObj>
                  </mc:Choice>
                  <mc:Fallback>
                    <p:oleObj name="Equation" r:id="rId10" imgW="190335" imgH="215713" progId="Equation.3">
                      <p:embed/>
                      <p:pic>
                        <p:nvPicPr>
                          <p:cNvPr id="134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CBF03623-033B-432B-A0E7-616FCE8FF5BD}"/>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AD1F69EF-09A6-4AC7-949F-C7553478B2E4}"/>
              </a:ext>
            </a:extLst>
          </p:cNvPr>
          <p:cNvSpPr>
            <a:spLocks noGrp="1"/>
          </p:cNvSpPr>
          <p:nvPr>
            <p:ph type="ftr" sz="quarter" idx="3"/>
          </p:nvPr>
        </p:nvSpPr>
        <p:spPr/>
        <p:txBody>
          <a:bodyPr/>
          <a:lstStyle/>
          <a:p>
            <a:r>
              <a:rPr lang="en-US"/>
              <a:t>© Grand Valley Sate University</a:t>
            </a:r>
            <a:endParaRPr lang="en-US" sz="1600" dirty="0"/>
          </a:p>
        </p:txBody>
      </p:sp>
      <p:sp>
        <p:nvSpPr>
          <p:cNvPr id="12" name="Slide Number Placeholder 11">
            <a:extLst>
              <a:ext uri="{FF2B5EF4-FFF2-40B4-BE49-F238E27FC236}">
                <a16:creationId xmlns:a16="http://schemas.microsoft.com/office/drawing/2014/main" id="{4D2E3184-ABE7-4928-BF50-085080E88FA5}"/>
              </a:ext>
            </a:extLst>
          </p:cNvPr>
          <p:cNvSpPr>
            <a:spLocks noGrp="1"/>
          </p:cNvSpPr>
          <p:nvPr>
            <p:ph type="sldNum" sz="quarter" idx="4"/>
          </p:nvPr>
        </p:nvSpPr>
        <p:spPr/>
        <p:txBody>
          <a:bodyPr/>
          <a:lstStyle/>
          <a:p>
            <a:fld id="{28B83BC3-069B-46AF-A4E6-C99928E1A4FA}" type="slidenum">
              <a:rPr lang="en-US" smtClean="0"/>
              <a:pPr/>
              <a:t>605</a:t>
            </a:fld>
            <a:endParaRPr lang="en-US" dirty="0"/>
          </a:p>
        </p:txBody>
      </p:sp>
    </p:spTree>
    <p:custDataLst>
      <p:tags r:id="rId1"/>
    </p:custDataLst>
    <p:extLst>
      <p:ext uri="{BB962C8B-B14F-4D97-AF65-F5344CB8AC3E}">
        <p14:creationId xmlns:p14="http://schemas.microsoft.com/office/powerpoint/2010/main" val="2568000911"/>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name="Equation" r:id="rId4" imgW="774360" imgH="596880" progId="Equation.3">
                  <p:embed/>
                </p:oleObj>
              </mc:Choice>
              <mc:Fallback>
                <p:oleObj name="Equation" r:id="rId4" imgW="774360" imgH="596880" progId="Equation.3">
                  <p:embed/>
                  <p:pic>
                    <p:nvPicPr>
                      <p:cNvPr id="5" name="Object 4"/>
                      <p:cNvPicPr>
                        <a:picLocks noChangeAspect="1" noChangeArrowheads="1"/>
                      </p:cNvPicPr>
                      <p:nvPr/>
                    </p:nvPicPr>
                    <p:blipFill>
                      <a:blip r:embed="rId5"/>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name="Equation" r:id="rId6" imgW="139579" imgH="215713" progId="Equation.3">
                    <p:embed/>
                  </p:oleObj>
                </mc:Choice>
                <mc:Fallback>
                  <p:oleObj name="Equation" r:id="rId6" imgW="139579" imgH="215713" progId="Equation.3">
                    <p:embed/>
                    <p:pic>
                      <p:nvPicPr>
                        <p:cNvPr id="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
        <p:nvSpPr>
          <p:cNvPr id="4" name="Date Placeholder 3">
            <a:extLst>
              <a:ext uri="{FF2B5EF4-FFF2-40B4-BE49-F238E27FC236}">
                <a16:creationId xmlns:a16="http://schemas.microsoft.com/office/drawing/2014/main" id="{792BC9BE-8B9D-4689-9EDB-64559074AC5E}"/>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A9778033-4B8D-4F1E-B316-C7495DA33E9B}"/>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B316F086-12F8-4ABC-920D-770366C426BE}"/>
              </a:ext>
            </a:extLst>
          </p:cNvPr>
          <p:cNvSpPr>
            <a:spLocks noGrp="1"/>
          </p:cNvSpPr>
          <p:nvPr>
            <p:ph type="sldNum" sz="quarter" idx="4"/>
          </p:nvPr>
        </p:nvSpPr>
        <p:spPr/>
        <p:txBody>
          <a:bodyPr/>
          <a:lstStyle/>
          <a:p>
            <a:fld id="{28B83BC3-069B-46AF-A4E6-C99928E1A4FA}" type="slidenum">
              <a:rPr lang="en-US" smtClean="0"/>
              <a:pPr/>
              <a:t>606</a:t>
            </a:fld>
            <a:endParaRPr lang="en-US" dirty="0"/>
          </a:p>
        </p:txBody>
      </p:sp>
    </p:spTree>
    <p:custDataLst>
      <p:tags r:id="rId1"/>
    </p:custDataLst>
    <p:extLst>
      <p:ext uri="{BB962C8B-B14F-4D97-AF65-F5344CB8AC3E}">
        <p14:creationId xmlns:p14="http://schemas.microsoft.com/office/powerpoint/2010/main" val="2737937969"/>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4" name="Date Placeholder 3">
            <a:extLst>
              <a:ext uri="{FF2B5EF4-FFF2-40B4-BE49-F238E27FC236}">
                <a16:creationId xmlns:a16="http://schemas.microsoft.com/office/drawing/2014/main" id="{0A3B6C65-CA53-4567-9014-1C97CB59A74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9497471-CE7B-4948-A990-DE7A3919EDF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C0F4297-7FE5-4B9E-92E1-DDD97042C427}"/>
              </a:ext>
            </a:extLst>
          </p:cNvPr>
          <p:cNvSpPr>
            <a:spLocks noGrp="1"/>
          </p:cNvSpPr>
          <p:nvPr>
            <p:ph type="sldNum" sz="quarter" idx="4"/>
          </p:nvPr>
        </p:nvSpPr>
        <p:spPr/>
        <p:txBody>
          <a:bodyPr/>
          <a:lstStyle/>
          <a:p>
            <a:fld id="{28B83BC3-069B-46AF-A4E6-C99928E1A4FA}" type="slidenum">
              <a:rPr lang="en-US" smtClean="0"/>
              <a:pPr/>
              <a:t>607</a:t>
            </a:fld>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“Two-Sample T-Test” tab in “Sample Data.xlsx”</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ACAE1F7-E273-4AB4-A1F5-AE98342B7E2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582D70C-DC4C-4C04-ACAE-F2C1F72BD73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AD04FCF-908C-4BF1-BC18-8C69A0CEA587}"/>
              </a:ext>
            </a:extLst>
          </p:cNvPr>
          <p:cNvSpPr>
            <a:spLocks noGrp="1"/>
          </p:cNvSpPr>
          <p:nvPr>
            <p:ph type="sldNum" sz="quarter" idx="4"/>
          </p:nvPr>
        </p:nvSpPr>
        <p:spPr/>
        <p:txBody>
          <a:bodyPr/>
          <a:lstStyle/>
          <a:p>
            <a:fld id="{28B83BC3-069B-46AF-A4E6-C99928E1A4FA}" type="slidenum">
              <a:rPr lang="en-US" smtClean="0"/>
              <a:pPr/>
              <a:t>608</a:t>
            </a:fld>
            <a:endParaRPr lang="en-US" dirty="0"/>
          </a:p>
        </p:txBody>
      </p:sp>
    </p:spTree>
    <p:custDataLst>
      <p:tags r:id="rId1"/>
    </p:custDataLst>
    <p:extLst>
      <p:ext uri="{BB962C8B-B14F-4D97-AF65-F5344CB8AC3E}">
        <p14:creationId xmlns:p14="http://schemas.microsoft.com/office/powerpoint/2010/main" val="1906432571"/>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window named “Graphical Summary” pops up.</a:t>
            </a:r>
          </a:p>
          <a:p>
            <a:pPr marL="1234440" lvl="2" indent="-457200">
              <a:buFont typeface="+mj-lt"/>
              <a:buAutoNum type="arabicParenR"/>
            </a:pPr>
            <a:r>
              <a:rPr lang="en-US" dirty="0"/>
              <a:t>Select “Retail Price” as the “Variables.”</a:t>
            </a:r>
          </a:p>
          <a:p>
            <a:pPr marL="1234440" lvl="2" indent="-457200">
              <a:buFont typeface="+mj-lt"/>
              <a:buAutoNum type="arabicParenR"/>
            </a:pPr>
            <a:r>
              <a:rPr lang="en-US" dirty="0"/>
              <a:t>Click in the blank box right below “By variables (optional)” and “State” appears in the list box on the left.</a:t>
            </a:r>
          </a:p>
          <a:p>
            <a:pPr marL="1234440" lvl="2" indent="-457200">
              <a:buFont typeface="+mj-lt"/>
              <a:buAutoNum type="arabicParenR"/>
            </a:pPr>
            <a:r>
              <a:rPr lang="en-US" dirty="0"/>
              <a:t>Select the “State”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windows.</a:t>
            </a:r>
          </a:p>
          <a:p>
            <a:pPr marL="411480" lvl="1" indent="0">
              <a:buNone/>
            </a:pPr>
            <a:endParaRPr lang="en-US" dirty="0"/>
          </a:p>
          <a:p>
            <a:endParaRPr lang="en-US" dirty="0"/>
          </a:p>
        </p:txBody>
      </p:sp>
      <p:sp>
        <p:nvSpPr>
          <p:cNvPr id="4" name="Date Placeholder 3">
            <a:extLst>
              <a:ext uri="{FF2B5EF4-FFF2-40B4-BE49-F238E27FC236}">
                <a16:creationId xmlns:a16="http://schemas.microsoft.com/office/drawing/2014/main" id="{3CDE14AD-EE23-4693-A566-E4FF3E5210E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C875B1F-A208-4267-8FFF-86A070BBCC9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30DD51D-AE3F-4A2D-B223-434FDD8D69F7}"/>
              </a:ext>
            </a:extLst>
          </p:cNvPr>
          <p:cNvSpPr>
            <a:spLocks noGrp="1"/>
          </p:cNvSpPr>
          <p:nvPr>
            <p:ph type="sldNum" sz="quarter" idx="4"/>
          </p:nvPr>
        </p:nvSpPr>
        <p:spPr/>
        <p:txBody>
          <a:bodyPr/>
          <a:lstStyle/>
          <a:p>
            <a:fld id="{28B83BC3-069B-46AF-A4E6-C99928E1A4FA}" type="slidenum">
              <a:rPr lang="en-US" smtClean="0"/>
              <a:pPr/>
              <a:t>609</a:t>
            </a:fld>
            <a:endParaRPr lang="en-US" dirty="0"/>
          </a:p>
        </p:txBody>
      </p:sp>
    </p:spTree>
    <p:custDataLst>
      <p:tags r:id="rId1"/>
    </p:custDataLst>
    <p:extLst>
      <p:ext uri="{BB962C8B-B14F-4D97-AF65-F5344CB8AC3E}">
        <p14:creationId xmlns:p14="http://schemas.microsoft.com/office/powerpoint/2010/main" val="3921543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4" name="Date Placeholder 3">
            <a:extLst>
              <a:ext uri="{FF2B5EF4-FFF2-40B4-BE49-F238E27FC236}">
                <a16:creationId xmlns:a16="http://schemas.microsoft.com/office/drawing/2014/main" id="{979BF6A3-4BE7-4E54-960F-11BF4EFA9DA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321DDA8-B155-4FD7-B076-0C954F3E92B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EAE5B162-8527-4992-B167-0D539C954AAD}"/>
              </a:ext>
            </a:extLst>
          </p:cNvPr>
          <p:cNvSpPr>
            <a:spLocks noGrp="1"/>
          </p:cNvSpPr>
          <p:nvPr>
            <p:ph type="sldNum" sz="quarter" idx="4"/>
          </p:nvPr>
        </p:nvSpPr>
        <p:spPr/>
        <p:txBody>
          <a:bodyPr/>
          <a:lstStyle/>
          <a:p>
            <a:fld id="{28B83BC3-069B-46AF-A4E6-C99928E1A4FA}" type="slidenum">
              <a:rPr lang="en-US" smtClean="0"/>
              <a:pPr/>
              <a:t>61</a:t>
            </a:fld>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2984500" y="1121741"/>
            <a:ext cx="5410200" cy="5588380"/>
          </a:xfrm>
          <a:prstGeom prst="rect">
            <a:avLst/>
          </a:prstGeom>
        </p:spPr>
      </p:pic>
      <p:sp>
        <p:nvSpPr>
          <p:cNvPr id="4" name="Date Placeholder 3">
            <a:extLst>
              <a:ext uri="{FF2B5EF4-FFF2-40B4-BE49-F238E27FC236}">
                <a16:creationId xmlns:a16="http://schemas.microsoft.com/office/drawing/2014/main" id="{E167DD89-BEF9-4424-8D70-006FCE90869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B72DEA3-D60B-4E97-A39B-8D2463127821}"/>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FB5E1B51-B430-4BF9-AB54-575C29F33A9C}"/>
              </a:ext>
            </a:extLst>
          </p:cNvPr>
          <p:cNvSpPr>
            <a:spLocks noGrp="1"/>
          </p:cNvSpPr>
          <p:nvPr>
            <p:ph type="sldNum" sz="quarter" idx="4"/>
          </p:nvPr>
        </p:nvSpPr>
        <p:spPr/>
        <p:txBody>
          <a:bodyPr/>
          <a:lstStyle/>
          <a:p>
            <a:fld id="{28B83BC3-069B-46AF-A4E6-C99928E1A4FA}" type="slidenum">
              <a:rPr lang="en-US" smtClean="0"/>
              <a:pPr/>
              <a:t>610</a:t>
            </a:fld>
            <a:endParaRPr lang="en-US" dirty="0"/>
          </a:p>
        </p:txBody>
      </p:sp>
    </p:spTree>
    <p:custDataLst>
      <p:tags r:id="rId1"/>
    </p:custDataLst>
    <p:extLst>
      <p:ext uri="{BB962C8B-B14F-4D97-AF65-F5344CB8AC3E}">
        <p14:creationId xmlns:p14="http://schemas.microsoft.com/office/powerpoint/2010/main" val="2417434217"/>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5" name="Content Placeholder 4"/>
          <p:cNvSpPr>
            <a:spLocks noGrp="1"/>
          </p:cNvSpPr>
          <p:nvPr>
            <p:ph idx="1"/>
          </p:nvPr>
        </p:nvSpPr>
        <p:spPr>
          <a:xfrm>
            <a:off x="609600" y="1219200"/>
            <a:ext cx="4267200" cy="5486400"/>
          </a:xfrm>
        </p:spPr>
        <p:txBody>
          <a:bodyPr>
            <a:normAutofit lnSpcReduction="10000"/>
          </a:bodyPr>
          <a:lstStyle/>
          <a:p>
            <a:pPr lvl="1"/>
            <a:r>
              <a:rPr lang="en-US" sz="2000" dirty="0"/>
              <a:t>Null Hypothesis (H0): The data are normally distributed.</a:t>
            </a:r>
          </a:p>
          <a:p>
            <a:pPr lvl="1"/>
            <a:r>
              <a:rPr lang="en-US" sz="2000" dirty="0"/>
              <a:t>Alternative Hypothesis (Ha): The data are not normally distributed.</a:t>
            </a:r>
          </a:p>
          <a:p>
            <a:endParaRPr lang="en-US" sz="1800" dirty="0"/>
          </a:p>
          <a:p>
            <a:r>
              <a:rPr lang="en-US" sz="2200" dirty="0"/>
              <a:t>Both retail price data of state A and B are normally distributed since the p-values are both greater than alpha level (0.05).</a:t>
            </a:r>
          </a:p>
          <a:p>
            <a:endParaRPr lang="en-US" sz="1600" dirty="0"/>
          </a:p>
          <a:p>
            <a:r>
              <a:rPr lang="en-US" sz="2200" dirty="0"/>
              <a:t>If any of the data series is not normally distributed, we need to use other hypothesis testing methods other than the two sample t-test.</a:t>
            </a:r>
          </a:p>
          <a:p>
            <a:endParaRPr lang="en-US" dirty="0"/>
          </a:p>
        </p:txBody>
      </p:sp>
      <p:pic>
        <p:nvPicPr>
          <p:cNvPr id="3" name="Picture 2"/>
          <p:cNvPicPr>
            <a:picLocks noChangeAspect="1"/>
          </p:cNvPicPr>
          <p:nvPr/>
        </p:nvPicPr>
        <p:blipFill>
          <a:blip r:embed="rId4"/>
          <a:stretch>
            <a:fillRect/>
          </a:stretch>
        </p:blipFill>
        <p:spPr>
          <a:xfrm>
            <a:off x="4813300" y="1056036"/>
            <a:ext cx="4572000" cy="3577877"/>
          </a:xfrm>
          <a:prstGeom prst="rect">
            <a:avLst/>
          </a:prstGeom>
        </p:spPr>
      </p:pic>
      <p:pic>
        <p:nvPicPr>
          <p:cNvPr id="4" name="Picture 3"/>
          <p:cNvPicPr>
            <a:picLocks noChangeAspect="1"/>
          </p:cNvPicPr>
          <p:nvPr/>
        </p:nvPicPr>
        <p:blipFill>
          <a:blip r:embed="rId5"/>
          <a:stretch>
            <a:fillRect/>
          </a:stretch>
        </p:blipFill>
        <p:spPr>
          <a:xfrm>
            <a:off x="6553201" y="3024660"/>
            <a:ext cx="4572000" cy="3566640"/>
          </a:xfrm>
          <a:prstGeom prst="rect">
            <a:avLst/>
          </a:prstGeom>
        </p:spPr>
      </p:pic>
      <p:sp>
        <p:nvSpPr>
          <p:cNvPr id="6" name="Date Placeholder 5">
            <a:extLst>
              <a:ext uri="{FF2B5EF4-FFF2-40B4-BE49-F238E27FC236}">
                <a16:creationId xmlns:a16="http://schemas.microsoft.com/office/drawing/2014/main" id="{25CA360D-C264-40EA-A023-8B8191F6D33F}"/>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89E76ADA-748E-45F1-9D99-A09D8A79E2A4}"/>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56EFEEF0-A665-46F3-AE1D-D03E9E646FAC}"/>
              </a:ext>
            </a:extLst>
          </p:cNvPr>
          <p:cNvSpPr>
            <a:spLocks noGrp="1"/>
          </p:cNvSpPr>
          <p:nvPr>
            <p:ph type="sldNum" sz="quarter" idx="4"/>
          </p:nvPr>
        </p:nvSpPr>
        <p:spPr/>
        <p:txBody>
          <a:bodyPr/>
          <a:lstStyle/>
          <a:p>
            <a:fld id="{28B83BC3-069B-46AF-A4E6-C99928E1A4FA}" type="slidenum">
              <a:rPr lang="en-US" smtClean="0"/>
              <a:pPr/>
              <a:t>611</a:t>
            </a:fld>
            <a:endParaRPr lang="en-US" dirty="0"/>
          </a:p>
        </p:txBody>
      </p:sp>
    </p:spTree>
    <p:custDataLst>
      <p:tags r:id="rId1"/>
    </p:custDataLst>
    <p:extLst>
      <p:ext uri="{BB962C8B-B14F-4D97-AF65-F5344CB8AC3E}">
        <p14:creationId xmlns:p14="http://schemas.microsoft.com/office/powerpoint/2010/main" val="3694718482"/>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85000" lnSpcReduction="10000"/>
          </a:bodyPr>
          <a:lstStyle/>
          <a:p>
            <a:r>
              <a:rPr lang="en-US" dirty="0"/>
              <a:t>Step 2: Test whether the variances of the two data sets are equal.</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a:t>
            </a:r>
          </a:p>
          <a:p>
            <a:pPr marL="1234440" lvl="2" indent="-457200">
              <a:buFont typeface="+mj-lt"/>
              <a:buAutoNum type="arabicParenR"/>
            </a:pPr>
            <a:r>
              <a:rPr lang="en-US" dirty="0"/>
              <a:t>Click Basic Statistics → 2 Variances.</a:t>
            </a:r>
          </a:p>
          <a:p>
            <a:pPr marL="1234440" lvl="2" indent="-457200">
              <a:buFont typeface="+mj-lt"/>
              <a:buAutoNum type="arabicParenR"/>
            </a:pPr>
            <a:r>
              <a:rPr lang="en-US" dirty="0"/>
              <a:t>A new window named “2 Sample Variance” pops up.</a:t>
            </a:r>
          </a:p>
          <a:p>
            <a:pPr marL="1234440" lvl="2" indent="-457200">
              <a:buFont typeface="+mj-lt"/>
              <a:buAutoNum type="arabicParenR"/>
            </a:pPr>
            <a:r>
              <a:rPr lang="en-US" dirty="0"/>
              <a:t>Click in the blank box of “Samples” and “Retail Price” appears in the list box on the left.</a:t>
            </a:r>
          </a:p>
          <a:p>
            <a:pPr marL="1234440" lvl="2" indent="-457200">
              <a:buFont typeface="+mj-lt"/>
              <a:buAutoNum type="arabicParenR"/>
            </a:pPr>
            <a:r>
              <a:rPr lang="en-US" dirty="0"/>
              <a:t>Select “Retail Price” as the “Samples.”</a:t>
            </a:r>
          </a:p>
          <a:p>
            <a:pPr marL="1234440" lvl="2" indent="-457200">
              <a:buFont typeface="+mj-lt"/>
              <a:buAutoNum type="arabicParenR"/>
            </a:pPr>
            <a:r>
              <a:rPr lang="en-US" dirty="0"/>
              <a:t>Click in the blank box of “Sample ID” and “State” appears in the list box on the left.</a:t>
            </a:r>
          </a:p>
          <a:p>
            <a:pPr marL="1234440" lvl="2" indent="-457200">
              <a:buFont typeface="+mj-lt"/>
              <a:buAutoNum type="arabicParenR"/>
            </a:pPr>
            <a:r>
              <a:rPr lang="en-US" dirty="0"/>
              <a:t>Select “State” as the “Sample ID.”</a:t>
            </a:r>
          </a:p>
          <a:p>
            <a:pPr marL="1234440" lvl="2" indent="-457200">
              <a:buFont typeface="+mj-lt"/>
              <a:buAutoNum type="arabicParenR"/>
            </a:pPr>
            <a:r>
              <a:rPr lang="en-US" dirty="0"/>
              <a:t>Click “Options” and select “Use test and confidence intervals based on normal distribution”</a:t>
            </a:r>
          </a:p>
          <a:p>
            <a:pPr marL="1234440" lvl="2" indent="-457200">
              <a:buFont typeface="+mj-lt"/>
              <a:buAutoNum type="arabicParenR"/>
            </a:pPr>
            <a:r>
              <a:rPr lang="en-US" dirty="0"/>
              <a:t>Click “OK.” to the “Options” dialogue box</a:t>
            </a:r>
          </a:p>
          <a:p>
            <a:pPr marL="1234440" lvl="2" indent="-457200">
              <a:buFont typeface="+mj-lt"/>
              <a:buAutoNum type="arabicParenR"/>
            </a:pPr>
            <a:r>
              <a:rPr lang="en-US" dirty="0"/>
              <a:t>Click “OK.” to the 2 Variances (Test Confidence Intervals) window. </a:t>
            </a:r>
          </a:p>
          <a:p>
            <a:pPr marL="1234440" lvl="2" indent="-457200">
              <a:buFont typeface="+mj-lt"/>
              <a:buAutoNum type="arabicParenR"/>
            </a:pPr>
            <a:r>
              <a:rPr lang="en-US" dirty="0"/>
              <a:t>The results show up in the session window.</a:t>
            </a:r>
          </a:p>
          <a:p>
            <a:pPr lvl="1"/>
            <a:endParaRPr lang="en-US" dirty="0"/>
          </a:p>
          <a:p>
            <a:pPr lvl="1"/>
            <a:endParaRPr lang="en-US" dirty="0"/>
          </a:p>
          <a:p>
            <a:pPr lvl="1"/>
            <a:endParaRPr lang="en-US" dirty="0"/>
          </a:p>
          <a:p>
            <a:endParaRPr lang="en-US" dirty="0"/>
          </a:p>
          <a:p>
            <a:endParaRPr lang="en-US" dirty="0"/>
          </a:p>
          <a:p>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1029873724"/>
              </p:ext>
            </p:extLst>
          </p:nvPr>
        </p:nvGraphicFramePr>
        <p:xfrm>
          <a:off x="3657600" y="1383792"/>
          <a:ext cx="1066800" cy="431086"/>
        </p:xfrm>
        <a:graphic>
          <a:graphicData uri="http://schemas.openxmlformats.org/presentationml/2006/ole">
            <mc:AlternateContent xmlns:mc="http://schemas.openxmlformats.org/markup-compatibility/2006">
              <mc:Choice xmlns:v="urn:schemas-microsoft-com:vml" Requires="v">
                <p:oleObj name="Equation" r:id="rId4" imgW="596900" imgH="241300" progId="Equation.3">
                  <p:embed/>
                </p:oleObj>
              </mc:Choice>
              <mc:Fallback>
                <p:oleObj name="Equation" r:id="rId4" imgW="596900" imgH="241300" progId="Equation.3">
                  <p:embed/>
                  <p:pic>
                    <p:nvPicPr>
                      <p:cNvPr id="3082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383792"/>
                        <a:ext cx="1066800" cy="431086"/>
                      </a:xfrm>
                      <a:prstGeom prst="rect">
                        <a:avLst/>
                      </a:prstGeom>
                      <a:noFill/>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687829407"/>
              </p:ext>
            </p:extLst>
          </p:nvPr>
        </p:nvGraphicFramePr>
        <p:xfrm>
          <a:off x="4347348" y="1728398"/>
          <a:ext cx="1207009" cy="417394"/>
        </p:xfrm>
        <a:graphic>
          <a:graphicData uri="http://schemas.openxmlformats.org/presentationml/2006/ole">
            <mc:AlternateContent xmlns:mc="http://schemas.openxmlformats.org/markup-compatibility/2006">
              <mc:Choice xmlns:v="urn:schemas-microsoft-com:vml" Requires="v">
                <p:oleObj name="Equation" r:id="rId6" imgW="596900" imgH="241300" progId="Equation.3">
                  <p:embed/>
                </p:oleObj>
              </mc:Choice>
              <mc:Fallback>
                <p:oleObj name="Equation" r:id="rId6" imgW="596900" imgH="241300" progId="Equation.3">
                  <p:embed/>
                  <p:pic>
                    <p:nvPicPr>
                      <p:cNvPr id="30822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7348" y="1728398"/>
                        <a:ext cx="1207009" cy="417394"/>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838C5D6F-9660-4796-A60D-836645227FA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12C1035-2BD9-442A-BC81-8B6739BC047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91E3E1A-47D4-4EC6-BF98-92D1ACBE5F80}"/>
              </a:ext>
            </a:extLst>
          </p:cNvPr>
          <p:cNvSpPr>
            <a:spLocks noGrp="1"/>
          </p:cNvSpPr>
          <p:nvPr>
            <p:ph type="sldNum" sz="quarter" idx="4"/>
          </p:nvPr>
        </p:nvSpPr>
        <p:spPr/>
        <p:txBody>
          <a:bodyPr/>
          <a:lstStyle/>
          <a:p>
            <a:fld id="{28B83BC3-069B-46AF-A4E6-C99928E1A4FA}" type="slidenum">
              <a:rPr lang="en-US" smtClean="0"/>
              <a:pPr/>
              <a:t>612</a:t>
            </a:fld>
            <a:endParaRPr lang="en-US" dirty="0"/>
          </a:p>
        </p:txBody>
      </p:sp>
    </p:spTree>
    <p:custDataLst>
      <p:tags r:id="rId1"/>
    </p:custDataLst>
    <p:extLst>
      <p:ext uri="{BB962C8B-B14F-4D97-AF65-F5344CB8AC3E}">
        <p14:creationId xmlns:p14="http://schemas.microsoft.com/office/powerpoint/2010/main" val="49936419"/>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23735" y="2057400"/>
            <a:ext cx="5440636" cy="3852700"/>
          </a:xfrm>
          <a:prstGeom prst="rect">
            <a:avLst/>
          </a:prstGeom>
        </p:spPr>
      </p:pic>
      <p:pic>
        <p:nvPicPr>
          <p:cNvPr id="4" name="Picture 3"/>
          <p:cNvPicPr>
            <a:picLocks noChangeAspect="1"/>
          </p:cNvPicPr>
          <p:nvPr/>
        </p:nvPicPr>
        <p:blipFill>
          <a:blip r:embed="rId5"/>
          <a:stretch>
            <a:fillRect/>
          </a:stretch>
        </p:blipFill>
        <p:spPr>
          <a:xfrm>
            <a:off x="5636435" y="2222460"/>
            <a:ext cx="5541526" cy="3403679"/>
          </a:xfrm>
          <a:prstGeom prst="rect">
            <a:avLst/>
          </a:prstGeom>
        </p:spPr>
      </p:pic>
      <p:sp>
        <p:nvSpPr>
          <p:cNvPr id="19" name="Right Arrow 16"/>
          <p:cNvSpPr/>
          <p:nvPr/>
        </p:nvSpPr>
        <p:spPr>
          <a:xfrm>
            <a:off x="5407835" y="38313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C4E402F2-0770-45A5-807F-C22B4D37C808}"/>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0BD7AB11-FE53-48C7-BC0A-82E0F4A132FC}"/>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5B7A8A15-FBFD-4736-9CC4-A5A3483E39D2}"/>
              </a:ext>
            </a:extLst>
          </p:cNvPr>
          <p:cNvSpPr>
            <a:spLocks noGrp="1"/>
          </p:cNvSpPr>
          <p:nvPr>
            <p:ph type="sldNum" sz="quarter" idx="4"/>
          </p:nvPr>
        </p:nvSpPr>
        <p:spPr/>
        <p:txBody>
          <a:bodyPr/>
          <a:lstStyle/>
          <a:p>
            <a:fld id="{28B83BC3-069B-46AF-A4E6-C99928E1A4FA}" type="slidenum">
              <a:rPr lang="en-US" smtClean="0"/>
              <a:pPr/>
              <a:t>613</a:t>
            </a:fld>
            <a:endParaRPr lang="en-US" dirty="0"/>
          </a:p>
        </p:txBody>
      </p:sp>
    </p:spTree>
    <p:custDataLst>
      <p:tags r:id="rId1"/>
    </p:custDataLst>
    <p:extLst>
      <p:ext uri="{BB962C8B-B14F-4D97-AF65-F5344CB8AC3E}">
        <p14:creationId xmlns:p14="http://schemas.microsoft.com/office/powerpoint/2010/main" val="224181945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5486400" cy="5486400"/>
          </a:xfrm>
        </p:spPr>
        <p:txBody>
          <a:bodyPr/>
          <a:lstStyle/>
          <a:p>
            <a:pPr marL="0" lvl="1"/>
            <a:r>
              <a:rPr lang="en-US" sz="2000" dirty="0"/>
              <a:t>Because the retail prices at state A and state B are both normally distributed, an F test is used to test their variance equality. </a:t>
            </a:r>
          </a:p>
          <a:p>
            <a:pPr marL="0" lvl="1"/>
            <a:endParaRPr lang="en-US" sz="2000" dirty="0"/>
          </a:p>
          <a:p>
            <a:pPr marL="0" lvl="1"/>
            <a:r>
              <a:rPr lang="en-US" sz="2000" dirty="0"/>
              <a:t>The p-value of F test is 0.870, greater than the alpha level (0.05), so we fail to reject the null hypothesis and we claim that the variances of the two data sets are equal.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a:p>
            <a:pPr marL="0" lvl="1"/>
            <a:endParaRPr lang="en-US" sz="2000" dirty="0"/>
          </a:p>
          <a:p>
            <a:pPr marL="0" lvl="1"/>
            <a:r>
              <a:rPr lang="en-US" sz="2000" dirty="0"/>
              <a:t>If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p:txBody>
      </p:sp>
      <p:pic>
        <p:nvPicPr>
          <p:cNvPr id="12" name="Two Sample t Test MTB_13.png"/>
          <p:cNvPicPr>
            <a:picLocks noChangeAspect="1"/>
          </p:cNvPicPr>
          <p:nvPr/>
        </p:nvPicPr>
        <p:blipFill rotWithShape="1">
          <a:blip r:embed="rId4">
            <a:extLst>
              <a:ext uri="{28A0092B-C50C-407E-A947-70E740481C1C}">
                <a14:useLocalDpi xmlns:a14="http://schemas.microsoft.com/office/drawing/2010/main" val="0"/>
              </a:ext>
            </a:extLst>
          </a:blip>
          <a:srcRect l="1458" t="1464" r="1246" b="1049"/>
          <a:stretch>
            <a:fillRect/>
          </a:stretch>
        </p:blipFill>
        <p:spPr bwMode="auto">
          <a:xfrm>
            <a:off x="6368959" y="1066800"/>
            <a:ext cx="4299041" cy="5514975"/>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7B064AA4-5A40-49FE-802C-2599DF2CBD6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DC83EFD-4875-425D-832C-ED09FF069E3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88C40DF-5637-48B4-8042-E4111BE59456}"/>
              </a:ext>
            </a:extLst>
          </p:cNvPr>
          <p:cNvSpPr>
            <a:spLocks noGrp="1"/>
          </p:cNvSpPr>
          <p:nvPr>
            <p:ph type="sldNum" sz="quarter" idx="4"/>
          </p:nvPr>
        </p:nvSpPr>
        <p:spPr/>
        <p:txBody>
          <a:bodyPr/>
          <a:lstStyle/>
          <a:p>
            <a:fld id="{28B83BC3-069B-46AF-A4E6-C99928E1A4FA}" type="slidenum">
              <a:rPr lang="en-US" smtClean="0"/>
              <a:pPr/>
              <a:t>614</a:t>
            </a:fld>
            <a:endParaRPr lang="en-US" dirty="0"/>
          </a:p>
        </p:txBody>
      </p:sp>
    </p:spTree>
    <p:custDataLst>
      <p:tags r:id="rId1"/>
    </p:custDataLst>
    <p:extLst>
      <p:ext uri="{BB962C8B-B14F-4D97-AF65-F5344CB8AC3E}">
        <p14:creationId xmlns:p14="http://schemas.microsoft.com/office/powerpoint/2010/main" val="1011801324"/>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92500" lnSpcReduction="20000"/>
          </a:bodyPr>
          <a:lstStyle/>
          <a:p>
            <a:r>
              <a:rPr lang="en-US" dirty="0"/>
              <a:t>Step 3: Run two-sample t-test to compare the means of two groups.</a:t>
            </a:r>
          </a:p>
          <a:p>
            <a:pPr marL="1120140" lvl="2" indent="-342900">
              <a:buFont typeface="+mj-lt"/>
              <a:buAutoNum type="arabicParenR"/>
            </a:pPr>
            <a:r>
              <a:rPr lang="en-US" dirty="0"/>
              <a:t>Click Stat → Basic Statistics → 2-Sample t.</a:t>
            </a:r>
          </a:p>
          <a:p>
            <a:pPr marL="1120140" lvl="2" indent="-342900">
              <a:buFont typeface="+mj-lt"/>
              <a:buAutoNum type="arabicParenR"/>
            </a:pPr>
            <a:r>
              <a:rPr lang="en-US" dirty="0"/>
              <a:t>A new window named “2-Sample t for the Mean” pops up.</a:t>
            </a:r>
          </a:p>
          <a:p>
            <a:pPr marL="1120140" lvl="2" indent="-342900">
              <a:buFont typeface="+mj-lt"/>
              <a:buAutoNum type="arabicParenR"/>
            </a:pPr>
            <a:r>
              <a:rPr lang="en-US" dirty="0"/>
              <a:t>Click in the blank box right next to “Samples” and the “Retail Price” appears in the list box on the left.</a:t>
            </a:r>
          </a:p>
          <a:p>
            <a:pPr marL="1120140" lvl="2" indent="-342900">
              <a:buFont typeface="+mj-lt"/>
              <a:buAutoNum type="arabicParenR"/>
            </a:pPr>
            <a:r>
              <a:rPr lang="en-US" dirty="0"/>
              <a:t>Select “Retail Price” as the “Samples.”</a:t>
            </a:r>
          </a:p>
          <a:p>
            <a:pPr marL="1120140" lvl="2" indent="-342900">
              <a:buFont typeface="+mj-lt"/>
              <a:buAutoNum type="arabicParenR"/>
            </a:pPr>
            <a:r>
              <a:rPr lang="en-US" dirty="0"/>
              <a:t>Click in the blank box right next to “Sample ID” and the “State” appears in the list box on the left.</a:t>
            </a:r>
          </a:p>
          <a:p>
            <a:pPr marL="1120140" lvl="2" indent="-342900">
              <a:buFont typeface="+mj-lt"/>
              <a:buAutoNum type="arabicParenR"/>
            </a:pPr>
            <a:r>
              <a:rPr lang="en-US" dirty="0"/>
              <a:t>Select “State” as the “Sample ID.”</a:t>
            </a:r>
          </a:p>
          <a:p>
            <a:pPr marL="1120140" lvl="2" indent="-342900">
              <a:buFont typeface="+mj-lt"/>
              <a:buAutoNum type="arabicParenR"/>
            </a:pPr>
            <a:r>
              <a:rPr lang="en-US" dirty="0"/>
              <a:t>Click “Options” </a:t>
            </a:r>
          </a:p>
          <a:p>
            <a:pPr marL="1120140" lvl="2" indent="-342900">
              <a:buFont typeface="+mj-lt"/>
              <a:buAutoNum type="arabicParenR"/>
            </a:pPr>
            <a:r>
              <a:rPr lang="en-US" dirty="0"/>
              <a:t>Check the box “Assume equal variances.” </a:t>
            </a:r>
          </a:p>
          <a:p>
            <a:pPr marL="1120140" lvl="2" indent="-342900">
              <a:buFont typeface="+mj-lt"/>
              <a:buAutoNum type="arabicParenR"/>
            </a:pPr>
            <a:r>
              <a:rPr lang="en-US" dirty="0"/>
              <a:t>Click “OK.” in the “Options” window.</a:t>
            </a:r>
          </a:p>
          <a:p>
            <a:pPr marL="1120140" lvl="2" indent="-342900">
              <a:buFont typeface="+mj-lt"/>
              <a:buAutoNum type="arabicParenR"/>
            </a:pPr>
            <a:r>
              <a:rPr lang="en-US" dirty="0"/>
              <a:t>Click “OK” in the 2-Sample t window</a:t>
            </a:r>
          </a:p>
          <a:p>
            <a:pPr marL="1120140" lvl="2" indent="-342900">
              <a:buFont typeface="+mj-lt"/>
              <a:buAutoNum type="arabicParenR"/>
            </a:pPr>
            <a:r>
              <a:rPr lang="en-US" dirty="0"/>
              <a:t>The results of the two-sample t-test (when </a:t>
            </a:r>
            <a:r>
              <a:rPr lang="el-GR" dirty="0"/>
              <a:t>σ</a:t>
            </a:r>
            <a:r>
              <a:rPr lang="en-US" baseline="-25000" dirty="0"/>
              <a:t>1</a:t>
            </a:r>
            <a:r>
              <a:rPr lang="en-US" dirty="0"/>
              <a:t> = </a:t>
            </a:r>
            <a:r>
              <a:rPr lang="el-GR" dirty="0"/>
              <a:t>σ</a:t>
            </a:r>
            <a:r>
              <a:rPr lang="en-US" baseline="-25000" dirty="0"/>
              <a:t>2</a:t>
            </a:r>
            <a:r>
              <a:rPr lang="en-US" dirty="0"/>
              <a:t>) appear automatically in the session window.</a:t>
            </a:r>
          </a:p>
          <a:p>
            <a:pPr marL="754380" lvl="1" indent="-342900">
              <a:buFont typeface="+mj-lt"/>
              <a:buAutoNum type="arabicParenR"/>
            </a:pPr>
            <a:endParaRPr lang="en-US" sz="1800" dirty="0"/>
          </a:p>
          <a:p>
            <a:endParaRPr lang="en-US" sz="2000" dirty="0"/>
          </a:p>
          <a:p>
            <a:endParaRPr lang="en-US" sz="2000" dirty="0"/>
          </a:p>
          <a:p>
            <a:endParaRPr lang="en-US" sz="2000" dirty="0"/>
          </a:p>
        </p:txBody>
      </p:sp>
      <p:sp>
        <p:nvSpPr>
          <p:cNvPr id="4" name="Date Placeholder 3">
            <a:extLst>
              <a:ext uri="{FF2B5EF4-FFF2-40B4-BE49-F238E27FC236}">
                <a16:creationId xmlns:a16="http://schemas.microsoft.com/office/drawing/2014/main" id="{48B6275C-44D0-424F-99E3-684A3F2F42C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8E3686A-15BD-4A30-B543-D1A1C9D66D1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F6C12FA-2AD8-4B30-9D0C-17F8CA5B022B}"/>
              </a:ext>
            </a:extLst>
          </p:cNvPr>
          <p:cNvSpPr>
            <a:spLocks noGrp="1"/>
          </p:cNvSpPr>
          <p:nvPr>
            <p:ph type="sldNum" sz="quarter" idx="4"/>
          </p:nvPr>
        </p:nvSpPr>
        <p:spPr/>
        <p:txBody>
          <a:bodyPr/>
          <a:lstStyle/>
          <a:p>
            <a:fld id="{28B83BC3-069B-46AF-A4E6-C99928E1A4FA}" type="slidenum">
              <a:rPr lang="en-US" smtClean="0"/>
              <a:pPr/>
              <a:t>615</a:t>
            </a:fld>
            <a:endParaRPr lang="en-US" dirty="0"/>
          </a:p>
        </p:txBody>
      </p:sp>
    </p:spTree>
    <p:custDataLst>
      <p:tags r:id="rId1"/>
    </p:custDataLst>
    <p:extLst>
      <p:ext uri="{BB962C8B-B14F-4D97-AF65-F5344CB8AC3E}">
        <p14:creationId xmlns:p14="http://schemas.microsoft.com/office/powerpoint/2010/main" val="2645083570"/>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66556" y="1905000"/>
            <a:ext cx="5523044" cy="3855711"/>
          </a:xfrm>
          <a:prstGeom prst="rect">
            <a:avLst/>
          </a:prstGeom>
        </p:spPr>
      </p:pic>
      <p:pic>
        <p:nvPicPr>
          <p:cNvPr id="4" name="Picture 3"/>
          <p:cNvPicPr>
            <a:picLocks noChangeAspect="1"/>
          </p:cNvPicPr>
          <p:nvPr/>
        </p:nvPicPr>
        <p:blipFill>
          <a:blip r:embed="rId5"/>
          <a:stretch>
            <a:fillRect/>
          </a:stretch>
        </p:blipFill>
        <p:spPr>
          <a:xfrm>
            <a:off x="5766011" y="2080255"/>
            <a:ext cx="5359189" cy="3505200"/>
          </a:xfrm>
          <a:prstGeom prst="rect">
            <a:avLst/>
          </a:prstGeom>
        </p:spPr>
      </p:pic>
      <p:sp>
        <p:nvSpPr>
          <p:cNvPr id="26" name="Right Arrow 16"/>
          <p:cNvSpPr/>
          <p:nvPr/>
        </p:nvSpPr>
        <p:spPr>
          <a:xfrm>
            <a:off x="5499206" y="36804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7F2CE090-0795-4918-BC11-EBE7B4FD8CCE}"/>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C33AEE9B-ABDD-4056-854E-E7EB59BAD450}"/>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A254236F-5E87-465A-86CF-A7202BEF6CD4}"/>
              </a:ext>
            </a:extLst>
          </p:cNvPr>
          <p:cNvSpPr>
            <a:spLocks noGrp="1"/>
          </p:cNvSpPr>
          <p:nvPr>
            <p:ph type="sldNum" sz="quarter" idx="4"/>
          </p:nvPr>
        </p:nvSpPr>
        <p:spPr/>
        <p:txBody>
          <a:bodyPr/>
          <a:lstStyle/>
          <a:p>
            <a:fld id="{28B83BC3-069B-46AF-A4E6-C99928E1A4FA}" type="slidenum">
              <a:rPr lang="en-US" smtClean="0"/>
              <a:pPr/>
              <a:t>616</a:t>
            </a:fld>
            <a:endParaRPr lang="en-US" dirty="0"/>
          </a:p>
        </p:txBody>
      </p:sp>
    </p:spTree>
    <p:custDataLst>
      <p:tags r:id="rId1"/>
    </p:custDataLst>
    <p:extLst>
      <p:ext uri="{BB962C8B-B14F-4D97-AF65-F5344CB8AC3E}">
        <p14:creationId xmlns:p14="http://schemas.microsoft.com/office/powerpoint/2010/main" val="2033060230"/>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9" name="Two Sample t Test MTB_20.png"/>
          <p:cNvPicPr>
            <a:picLocks noChangeAspect="1"/>
          </p:cNvPicPr>
          <p:nvPr/>
        </p:nvPicPr>
        <p:blipFill rotWithShape="1">
          <a:blip r:embed="rId4">
            <a:extLst>
              <a:ext uri="{28A0092B-C50C-407E-A947-70E740481C1C}">
                <a14:useLocalDpi xmlns:a14="http://schemas.microsoft.com/office/drawing/2010/main" val="0"/>
              </a:ext>
            </a:extLst>
          </a:blip>
          <a:srcRect l="1563" t="2417" r="1557" b="1517"/>
          <a:stretch>
            <a:fillRect/>
          </a:stretch>
        </p:blipFill>
        <p:spPr bwMode="auto">
          <a:xfrm>
            <a:off x="6096000" y="1124565"/>
            <a:ext cx="4114800" cy="5276235"/>
          </a:xfrm>
          <a:prstGeom prst="rect">
            <a:avLst/>
          </a:prstGeom>
          <a:ln>
            <a:solidFill>
              <a:schemeClr val="accent1"/>
            </a:solidFill>
          </a:ln>
          <a:extLst>
            <a:ext uri="{53640926-AAD7-44D8-BBD7-CCE9431645EC}">
              <a14:shadowObscured xmlns:a14="http://schemas.microsoft.com/office/drawing/2010/main"/>
            </a:ext>
          </a:extLst>
        </p:spPr>
      </p:pic>
      <p:sp>
        <p:nvSpPr>
          <p:cNvPr id="4" name="TextBox 3"/>
          <p:cNvSpPr txBox="1"/>
          <p:nvPr/>
        </p:nvSpPr>
        <p:spPr>
          <a:xfrm>
            <a:off x="609600" y="1256387"/>
            <a:ext cx="5334000" cy="2308324"/>
          </a:xfrm>
          <a:prstGeom prst="rect">
            <a:avLst/>
          </a:prstGeom>
          <a:noFill/>
        </p:spPr>
        <p:txBody>
          <a:bodyPr wrap="square" rtlCol="0">
            <a:spAutoFit/>
          </a:bodyPr>
          <a:lstStyle/>
          <a:p>
            <a:r>
              <a:rPr lang="en-US" sz="2400" dirty="0">
                <a:solidFill>
                  <a:srgbClr val="292929"/>
                </a:solidFill>
              </a:rPr>
              <a:t>Since the p-value of the t-test (assuming equal variance) is 0.665, greater than the alpha level (0.05), we fail to reject the null hypothesis and we claim that the means of the two data sets are equal. </a:t>
            </a:r>
          </a:p>
        </p:txBody>
      </p:sp>
      <p:sp>
        <p:nvSpPr>
          <p:cNvPr id="3" name="Date Placeholder 2">
            <a:extLst>
              <a:ext uri="{FF2B5EF4-FFF2-40B4-BE49-F238E27FC236}">
                <a16:creationId xmlns:a16="http://schemas.microsoft.com/office/drawing/2014/main" id="{AA932068-1BD4-4A01-8EE1-701197B8420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EC076D3-DCB9-4583-8314-B7E825F7B5CC}"/>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85E2396E-B4A8-4058-9FBB-853D90820E36}"/>
              </a:ext>
            </a:extLst>
          </p:cNvPr>
          <p:cNvSpPr>
            <a:spLocks noGrp="1"/>
          </p:cNvSpPr>
          <p:nvPr>
            <p:ph type="sldNum" sz="quarter" idx="4"/>
          </p:nvPr>
        </p:nvSpPr>
        <p:spPr/>
        <p:txBody>
          <a:bodyPr/>
          <a:lstStyle/>
          <a:p>
            <a:fld id="{28B83BC3-069B-46AF-A4E6-C99928E1A4FA}" type="slidenum">
              <a:rPr lang="en-US" smtClean="0"/>
              <a:pPr/>
              <a:t>617</a:t>
            </a:fld>
            <a:endParaRPr lang="en-US" dirty="0"/>
          </a:p>
        </p:txBody>
      </p:sp>
    </p:spTree>
    <p:custDataLst>
      <p:tags r:id="rId1"/>
    </p:custDataLst>
    <p:extLst>
      <p:ext uri="{BB962C8B-B14F-4D97-AF65-F5344CB8AC3E}">
        <p14:creationId xmlns:p14="http://schemas.microsoft.com/office/powerpoint/2010/main" val="746391854"/>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6400800" cy="5791200"/>
          </a:xfrm>
        </p:spPr>
        <p:txBody>
          <a:bodyPr>
            <a:normAutofit fontScale="92500" lnSpcReduction="20000"/>
          </a:bodyPr>
          <a:lstStyle/>
          <a:p>
            <a:r>
              <a:rPr lang="en-US" dirty="0"/>
              <a:t>If the variances of the two groups do not equal, we will need to use the two-sample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lvl="1"/>
            <a:r>
              <a:rPr lang="en-US" dirty="0"/>
              <a:t>In the window of “2-Sample (Test and Confidence Interval),” uncheck the box next to “Assume equal variances” and run the 2-sample t-test again.</a:t>
            </a:r>
          </a:p>
          <a:p>
            <a:endParaRPr lang="en-US" dirty="0"/>
          </a:p>
          <a:p>
            <a:endParaRPr lang="en-US" dirty="0"/>
          </a:p>
          <a:p>
            <a:endParaRPr lang="en-US" dirty="0"/>
          </a:p>
          <a:p>
            <a:endParaRPr lang="en-US" dirty="0"/>
          </a:p>
          <a:p>
            <a:endParaRPr lang="en-US" dirty="0"/>
          </a:p>
          <a:p>
            <a:endParaRPr lang="en-US" dirty="0"/>
          </a:p>
          <a:p>
            <a:r>
              <a:rPr lang="en-US" dirty="0"/>
              <a:t>Since the p-value of the t-test (assuming unequal variance) is 0.666, greater than the alpha level (0.05), we fail to reject the null hypothesis and we claim that the means of two groups are equal.</a:t>
            </a:r>
          </a:p>
          <a:p>
            <a:endParaRPr lang="en-US" dirty="0"/>
          </a:p>
        </p:txBody>
      </p:sp>
      <p:pic>
        <p:nvPicPr>
          <p:cNvPr id="15" name="Two Sample t Test MTB_22.png"/>
          <p:cNvPicPr>
            <a:picLocks noChangeAspect="1"/>
          </p:cNvPicPr>
          <p:nvPr/>
        </p:nvPicPr>
        <p:blipFill rotWithShape="1">
          <a:blip r:embed="rId4" cstate="print">
            <a:extLst>
              <a:ext uri="{28A0092B-C50C-407E-A947-70E740481C1C}">
                <a14:useLocalDpi xmlns:a14="http://schemas.microsoft.com/office/drawing/2010/main" val="0"/>
              </a:ext>
            </a:extLst>
          </a:blip>
          <a:srcRect l="1822" t="2631" r="2082" b="1672"/>
          <a:stretch>
            <a:fillRect/>
          </a:stretch>
        </p:blipFill>
        <p:spPr bwMode="auto">
          <a:xfrm>
            <a:off x="7086600" y="1295400"/>
            <a:ext cx="3870960" cy="4961704"/>
          </a:xfrm>
          <a:prstGeom prst="rect">
            <a:avLst/>
          </a:prstGeom>
          <a:ln>
            <a:solidFill>
              <a:schemeClr val="accent1"/>
            </a:solidFill>
          </a:ln>
          <a:extLst>
            <a:ext uri="{53640926-AAD7-44D8-BBD7-CCE9431645EC}">
              <a14:shadowObscured xmlns:a14="http://schemas.microsoft.com/office/drawing/2010/main"/>
            </a:ext>
          </a:extLst>
        </p:spPr>
      </p:pic>
      <p:sp>
        <p:nvSpPr>
          <p:cNvPr id="18" name="Right Arrow 16"/>
          <p:cNvSpPr/>
          <p:nvPr/>
        </p:nvSpPr>
        <p:spPr>
          <a:xfrm>
            <a:off x="5943172" y="3886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2286855" y="3194781"/>
            <a:ext cx="3046289" cy="1992438"/>
          </a:xfrm>
          <a:prstGeom prst="rect">
            <a:avLst/>
          </a:prstGeom>
        </p:spPr>
      </p:pic>
      <p:sp>
        <p:nvSpPr>
          <p:cNvPr id="4" name="Date Placeholder 3">
            <a:extLst>
              <a:ext uri="{FF2B5EF4-FFF2-40B4-BE49-F238E27FC236}">
                <a16:creationId xmlns:a16="http://schemas.microsoft.com/office/drawing/2014/main" id="{2C7512DA-474B-419D-8B21-1FE459D66839}"/>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7A511D38-371F-48BE-8694-D24408DB925E}"/>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A6D2290D-598A-43C0-84BC-059C06BA3A32}"/>
              </a:ext>
            </a:extLst>
          </p:cNvPr>
          <p:cNvSpPr>
            <a:spLocks noGrp="1"/>
          </p:cNvSpPr>
          <p:nvPr>
            <p:ph type="sldNum" sz="quarter" idx="4"/>
          </p:nvPr>
        </p:nvSpPr>
        <p:spPr/>
        <p:txBody>
          <a:bodyPr/>
          <a:lstStyle/>
          <a:p>
            <a:fld id="{28B83BC3-069B-46AF-A4E6-C99928E1A4FA}" type="slidenum">
              <a:rPr lang="en-US" smtClean="0"/>
              <a:pPr/>
              <a:t>618</a:t>
            </a:fld>
            <a:endParaRPr lang="en-US" dirty="0"/>
          </a:p>
        </p:txBody>
      </p:sp>
    </p:spTree>
    <p:custDataLst>
      <p:tags r:id="rId1"/>
    </p:custDataLst>
    <p:extLst>
      <p:ext uri="{BB962C8B-B14F-4D97-AF65-F5344CB8AC3E}">
        <p14:creationId xmlns:p14="http://schemas.microsoft.com/office/powerpoint/2010/main" val="149962986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4" name="Date Placeholder 3">
            <a:extLst>
              <a:ext uri="{FF2B5EF4-FFF2-40B4-BE49-F238E27FC236}">
                <a16:creationId xmlns:a16="http://schemas.microsoft.com/office/drawing/2014/main" id="{40789D5F-7AD1-4C1B-B52A-FF1F4AAE645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D7734D1-2303-40F3-8789-B6C4660029F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15FCCDB-6F56-44A6-816D-D5A4A536056E}"/>
              </a:ext>
            </a:extLst>
          </p:cNvPr>
          <p:cNvSpPr>
            <a:spLocks noGrp="1"/>
          </p:cNvSpPr>
          <p:nvPr>
            <p:ph type="sldNum" sz="quarter" idx="4"/>
          </p:nvPr>
        </p:nvSpPr>
        <p:spPr/>
        <p:txBody>
          <a:bodyPr/>
          <a:lstStyle/>
          <a:p>
            <a:fld id="{28B83BC3-069B-46AF-A4E6-C99928E1A4FA}" type="slidenum">
              <a:rPr lang="en-US" smtClean="0"/>
              <a:pPr/>
              <a:t>619</a:t>
            </a:fld>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7" name="Date Placeholder 6">
            <a:extLst>
              <a:ext uri="{FF2B5EF4-FFF2-40B4-BE49-F238E27FC236}">
                <a16:creationId xmlns:a16="http://schemas.microsoft.com/office/drawing/2014/main" id="{591AFC58-8AB8-41AA-83E1-82C47030321A}"/>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E5DC647-EB20-49AA-A518-86B31ADA775C}"/>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744AF8C-3DF7-4CD7-BBA1-D86625BEAF4A}"/>
              </a:ext>
            </a:extLst>
          </p:cNvPr>
          <p:cNvSpPr>
            <a:spLocks noGrp="1"/>
          </p:cNvSpPr>
          <p:nvPr>
            <p:ph type="sldNum" sz="quarter" idx="4"/>
          </p:nvPr>
        </p:nvSpPr>
        <p:spPr/>
        <p:txBody>
          <a:bodyPr/>
          <a:lstStyle/>
          <a:p>
            <a:fld id="{28B83BC3-069B-46AF-A4E6-C99928E1A4FA}" type="slidenum">
              <a:rPr lang="en-US" smtClean="0"/>
              <a:pPr/>
              <a:t>62</a:t>
            </a:fld>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lstStyle/>
          <a:p>
            <a:r>
              <a:rPr lang="en-US" dirty="0"/>
              <a:t>Step 1: Create a new column of the difference between the two data sets of interest and name it “Difference.”</a:t>
            </a:r>
            <a:br>
              <a:rPr lang="en-US" dirty="0"/>
            </a:br>
            <a:r>
              <a:rPr lang="en-US" sz="1600" i="1" dirty="0"/>
              <a:t>(Note: if your data already has a column for “Difference” with data in it, this step will not be necessary.)</a:t>
            </a:r>
            <a:endParaRPr lang="en-US" dirty="0"/>
          </a:p>
          <a:p>
            <a:pPr marL="1234440" lvl="2" indent="-457200">
              <a:buFont typeface="+mj-lt"/>
              <a:buAutoNum type="arabicParenR"/>
            </a:pPr>
            <a:r>
              <a:rPr lang="en-US" dirty="0"/>
              <a:t>Right click on the newly-generated column, “Difference.”</a:t>
            </a:r>
          </a:p>
          <a:p>
            <a:pPr marL="1234440" lvl="2" indent="-457200">
              <a:buFont typeface="+mj-lt"/>
              <a:buAutoNum type="arabicParenR"/>
            </a:pPr>
            <a:r>
              <a:rPr lang="en-US" dirty="0"/>
              <a:t>Select “Formulas” and then “Assign Formula to Column.”</a:t>
            </a:r>
          </a:p>
          <a:p>
            <a:pPr marL="1234440" lvl="2" indent="-457200">
              <a:buFont typeface="+mj-lt"/>
              <a:buAutoNum type="arabicParenR"/>
            </a:pPr>
            <a:r>
              <a:rPr lang="en-US" dirty="0"/>
              <a:t>A new window named “Assign Formula to C3 (Difference)” pops up.</a:t>
            </a:r>
          </a:p>
          <a:p>
            <a:pPr marL="1234440" lvl="2" indent="-457200">
              <a:buFont typeface="+mj-lt"/>
              <a:buAutoNum type="arabicParenR"/>
            </a:pPr>
            <a:r>
              <a:rPr lang="en-US" dirty="0"/>
              <a:t>Enter “ ‘MALES’-‘ FEMALES’ ” into the box right below “Expression.”</a:t>
            </a:r>
          </a:p>
          <a:p>
            <a:pPr marL="1234440" lvl="2" indent="-457200">
              <a:buFont typeface="+mj-lt"/>
              <a:buAutoNum type="arabicParenR"/>
            </a:pPr>
            <a:r>
              <a:rPr lang="en-US" dirty="0"/>
              <a:t>Click “OK.”</a:t>
            </a:r>
          </a:p>
          <a:p>
            <a:pPr marL="1234440" lvl="2" indent="-457200">
              <a:buFont typeface="+mj-lt"/>
              <a:buAutoNum type="arabicParenR"/>
            </a:pPr>
            <a:r>
              <a:rPr lang="en-US" dirty="0"/>
              <a:t>The values would appear in the column “Difference.”</a:t>
            </a:r>
          </a:p>
          <a:p>
            <a:pPr lvl="1"/>
            <a:endParaRPr lang="en-US" dirty="0"/>
          </a:p>
          <a:p>
            <a:pPr lvl="1"/>
            <a:endParaRPr lang="en-US" dirty="0"/>
          </a:p>
        </p:txBody>
      </p:sp>
      <p:sp>
        <p:nvSpPr>
          <p:cNvPr id="4" name="Date Placeholder 3">
            <a:extLst>
              <a:ext uri="{FF2B5EF4-FFF2-40B4-BE49-F238E27FC236}">
                <a16:creationId xmlns:a16="http://schemas.microsoft.com/office/drawing/2014/main" id="{23B7D4BF-FC81-4FF6-B944-64690AA26C9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8F21DAB-16B8-4320-968E-B80733CEC32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837AB59-10A4-4C42-BB02-4AB20B4B2DE6}"/>
              </a:ext>
            </a:extLst>
          </p:cNvPr>
          <p:cNvSpPr>
            <a:spLocks noGrp="1"/>
          </p:cNvSpPr>
          <p:nvPr>
            <p:ph type="sldNum" sz="quarter" idx="4"/>
          </p:nvPr>
        </p:nvSpPr>
        <p:spPr/>
        <p:txBody>
          <a:bodyPr/>
          <a:lstStyle/>
          <a:p>
            <a:fld id="{28B83BC3-069B-46AF-A4E6-C99928E1A4FA}" type="slidenum">
              <a:rPr lang="en-US" smtClean="0"/>
              <a:pPr/>
              <a:t>620</a:t>
            </a:fld>
            <a:endParaRPr lang="en-US" dirty="0"/>
          </a:p>
        </p:txBody>
      </p:sp>
    </p:spTree>
    <p:custDataLst>
      <p:tags r:id="rId1"/>
    </p:custDataLst>
    <p:extLst>
      <p:ext uri="{BB962C8B-B14F-4D97-AF65-F5344CB8AC3E}">
        <p14:creationId xmlns:p14="http://schemas.microsoft.com/office/powerpoint/2010/main" val="112324198"/>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18" name="Paired t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71" y="1237394"/>
            <a:ext cx="3733800" cy="5029222"/>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641499" y="1600200"/>
            <a:ext cx="5715000" cy="4303610"/>
          </a:xfrm>
          <a:prstGeom prst="rect">
            <a:avLst/>
          </a:prstGeom>
        </p:spPr>
      </p:pic>
      <p:sp>
        <p:nvSpPr>
          <p:cNvPr id="20" name="Right Arrow 16"/>
          <p:cNvSpPr/>
          <p:nvPr/>
        </p:nvSpPr>
        <p:spPr>
          <a:xfrm>
            <a:off x="6182536" y="368466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11A4201-510D-4ED9-A89D-15437A5E876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8865004-527F-46BF-9671-9D11335867B3}"/>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35A91721-BEFD-4E80-94CB-D099C6999E29}"/>
              </a:ext>
            </a:extLst>
          </p:cNvPr>
          <p:cNvSpPr>
            <a:spLocks noGrp="1"/>
          </p:cNvSpPr>
          <p:nvPr>
            <p:ph type="sldNum" sz="quarter" idx="4"/>
          </p:nvPr>
        </p:nvSpPr>
        <p:spPr/>
        <p:txBody>
          <a:bodyPr/>
          <a:lstStyle/>
          <a:p>
            <a:fld id="{28B83BC3-069B-46AF-A4E6-C99928E1A4FA}" type="slidenum">
              <a:rPr lang="en-US" smtClean="0"/>
              <a:pPr/>
              <a:t>621</a:t>
            </a:fld>
            <a:endParaRPr lang="en-US" dirty="0"/>
          </a:p>
        </p:txBody>
      </p:sp>
    </p:spTree>
    <p:custDataLst>
      <p:tags r:id="rId1"/>
    </p:custDataLst>
    <p:extLst>
      <p:ext uri="{BB962C8B-B14F-4D97-AF65-F5344CB8AC3E}">
        <p14:creationId xmlns:p14="http://schemas.microsoft.com/office/powerpoint/2010/main" val="2803523977"/>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 </a:t>
            </a:r>
          </a:p>
          <a:p>
            <a:pPr marL="1234440" lvl="2" indent="-457200">
              <a:buFont typeface="+mj-lt"/>
              <a:buAutoNum type="arabicParenR"/>
            </a:pPr>
            <a:r>
              <a:rPr lang="en-US" dirty="0"/>
              <a:t>Select “Difference”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a:t>
            </a:r>
          </a:p>
          <a:p>
            <a:endParaRPr lang="en-US" dirty="0"/>
          </a:p>
          <a:p>
            <a:endParaRPr lang="en-US" dirty="0"/>
          </a:p>
        </p:txBody>
      </p:sp>
      <p:sp>
        <p:nvSpPr>
          <p:cNvPr id="4" name="Date Placeholder 3">
            <a:extLst>
              <a:ext uri="{FF2B5EF4-FFF2-40B4-BE49-F238E27FC236}">
                <a16:creationId xmlns:a16="http://schemas.microsoft.com/office/drawing/2014/main" id="{C88F34D5-EC88-4D42-AA2E-F2AB05AE8C5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4723BF1-A39A-4DBD-9A2A-FE39F8C7A7F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10B53CB-873E-476B-AD91-D241FF994FE0}"/>
              </a:ext>
            </a:extLst>
          </p:cNvPr>
          <p:cNvSpPr>
            <a:spLocks noGrp="1"/>
          </p:cNvSpPr>
          <p:nvPr>
            <p:ph type="sldNum" sz="quarter" idx="4"/>
          </p:nvPr>
        </p:nvSpPr>
        <p:spPr/>
        <p:txBody>
          <a:bodyPr/>
          <a:lstStyle/>
          <a:p>
            <a:fld id="{28B83BC3-069B-46AF-A4E6-C99928E1A4FA}" type="slidenum">
              <a:rPr lang="en-US" smtClean="0"/>
              <a:pPr/>
              <a:t>622</a:t>
            </a:fld>
            <a:endParaRPr lang="en-US" dirty="0"/>
          </a:p>
        </p:txBody>
      </p:sp>
    </p:spTree>
    <p:custDataLst>
      <p:tags r:id="rId1"/>
    </p:custDataLst>
    <p:extLst>
      <p:ext uri="{BB962C8B-B14F-4D97-AF65-F5344CB8AC3E}">
        <p14:creationId xmlns:p14="http://schemas.microsoft.com/office/powerpoint/2010/main" val="318200976"/>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4" name="Picture 3"/>
          <p:cNvPicPr>
            <a:picLocks noChangeAspect="1"/>
          </p:cNvPicPr>
          <p:nvPr/>
        </p:nvPicPr>
        <p:blipFill>
          <a:blip r:embed="rId4"/>
          <a:stretch>
            <a:fillRect/>
          </a:stretch>
        </p:blipFill>
        <p:spPr>
          <a:xfrm>
            <a:off x="1955800" y="1151868"/>
            <a:ext cx="7467600" cy="5391407"/>
          </a:xfrm>
          <a:prstGeom prst="rect">
            <a:avLst/>
          </a:prstGeom>
        </p:spPr>
      </p:pic>
      <p:sp>
        <p:nvSpPr>
          <p:cNvPr id="3" name="Date Placeholder 2">
            <a:extLst>
              <a:ext uri="{FF2B5EF4-FFF2-40B4-BE49-F238E27FC236}">
                <a16:creationId xmlns:a16="http://schemas.microsoft.com/office/drawing/2014/main" id="{65150F68-2045-48BE-AA1F-F4392C49C34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C51F0DE-9933-4CA1-A681-5781CAE3E97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57C3BFB-E0CA-42ED-A65C-BE7F7E9F52BB}"/>
              </a:ext>
            </a:extLst>
          </p:cNvPr>
          <p:cNvSpPr>
            <a:spLocks noGrp="1"/>
          </p:cNvSpPr>
          <p:nvPr>
            <p:ph type="sldNum" sz="quarter" idx="4"/>
          </p:nvPr>
        </p:nvSpPr>
        <p:spPr/>
        <p:txBody>
          <a:bodyPr/>
          <a:lstStyle/>
          <a:p>
            <a:fld id="{28B83BC3-069B-46AF-A4E6-C99928E1A4FA}" type="slidenum">
              <a:rPr lang="en-US" smtClean="0"/>
              <a:pPr/>
              <a:t>623</a:t>
            </a:fld>
            <a:endParaRPr lang="en-US" dirty="0"/>
          </a:p>
        </p:txBody>
      </p:sp>
    </p:spTree>
    <p:custDataLst>
      <p:tags r:id="rId1"/>
    </p:custDataLst>
    <p:extLst>
      <p:ext uri="{BB962C8B-B14F-4D97-AF65-F5344CB8AC3E}">
        <p14:creationId xmlns:p14="http://schemas.microsoft.com/office/powerpoint/2010/main" val="3915828043"/>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4267200" cy="5486400"/>
          </a:xfrm>
        </p:spPr>
        <p:txBody>
          <a:bodyPr>
            <a:normAutofit/>
          </a:bodyPr>
          <a:lstStyle/>
          <a:p>
            <a:r>
              <a:rPr lang="en-US" dirty="0"/>
              <a:t>The p-value of the normality test is 0.287, greater than the alpha level (0.05), so we fail to reject the null hypothesis and we claim that the difference is normally distributed.</a:t>
            </a:r>
          </a:p>
          <a:p>
            <a:endParaRPr lang="en-US" dirty="0"/>
          </a:p>
          <a:p>
            <a:r>
              <a:rPr lang="en-US" dirty="0"/>
              <a:t>When the difference is not normally distributed, we need other hypothesis testing methods.</a:t>
            </a:r>
          </a:p>
        </p:txBody>
      </p:sp>
      <p:pic>
        <p:nvPicPr>
          <p:cNvPr id="4" name="Picture 3"/>
          <p:cNvPicPr>
            <a:picLocks noChangeAspect="1"/>
          </p:cNvPicPr>
          <p:nvPr/>
        </p:nvPicPr>
        <p:blipFill>
          <a:blip r:embed="rId4"/>
          <a:stretch>
            <a:fillRect/>
          </a:stretch>
        </p:blipFill>
        <p:spPr>
          <a:xfrm>
            <a:off x="4811336" y="1168400"/>
            <a:ext cx="6233256" cy="4470400"/>
          </a:xfrm>
          <a:prstGeom prst="rect">
            <a:avLst/>
          </a:prstGeom>
        </p:spPr>
      </p:pic>
      <p:sp>
        <p:nvSpPr>
          <p:cNvPr id="5" name="Date Placeholder 4">
            <a:extLst>
              <a:ext uri="{FF2B5EF4-FFF2-40B4-BE49-F238E27FC236}">
                <a16:creationId xmlns:a16="http://schemas.microsoft.com/office/drawing/2014/main" id="{15BF875D-386C-40E7-8DF3-6A239BF4758A}"/>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50CB65D4-76EA-4B2F-A211-E14CF0A9AED8}"/>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5861DA11-C2A0-427E-96B9-14CC44F9AC80}"/>
              </a:ext>
            </a:extLst>
          </p:cNvPr>
          <p:cNvSpPr>
            <a:spLocks noGrp="1"/>
          </p:cNvSpPr>
          <p:nvPr>
            <p:ph type="sldNum" sz="quarter" idx="4"/>
          </p:nvPr>
        </p:nvSpPr>
        <p:spPr/>
        <p:txBody>
          <a:bodyPr/>
          <a:lstStyle/>
          <a:p>
            <a:fld id="{28B83BC3-069B-46AF-A4E6-C99928E1A4FA}" type="slidenum">
              <a:rPr lang="en-US" smtClean="0"/>
              <a:pPr/>
              <a:t>624</a:t>
            </a:fld>
            <a:endParaRPr lang="en-US" dirty="0"/>
          </a:p>
        </p:txBody>
      </p:sp>
    </p:spTree>
    <p:custDataLst>
      <p:tags r:id="rId1"/>
    </p:custDataLst>
    <p:extLst>
      <p:ext uri="{BB962C8B-B14F-4D97-AF65-F5344CB8AC3E}">
        <p14:creationId xmlns:p14="http://schemas.microsoft.com/office/powerpoint/2010/main" val="1295287836"/>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3: Run the paired t-test to compare the means of two dependent data sets.</a:t>
            </a:r>
          </a:p>
          <a:p>
            <a:pPr marL="1234440" lvl="2" indent="-457200">
              <a:buFont typeface="+mj-lt"/>
              <a:buAutoNum type="arabicParenR"/>
            </a:pPr>
            <a:r>
              <a:rPr lang="en-US" dirty="0"/>
              <a:t>Click Stat → Basic Statistics → Paired t.</a:t>
            </a:r>
          </a:p>
          <a:p>
            <a:pPr marL="1234440" lvl="2" indent="-457200">
              <a:buFont typeface="+mj-lt"/>
              <a:buAutoNum type="arabicParenR"/>
            </a:pPr>
            <a:r>
              <a:rPr lang="en-US" dirty="0"/>
              <a:t>A new window named “Paired t (Test and Confidence Interval)” pops up.</a:t>
            </a:r>
          </a:p>
          <a:p>
            <a:pPr marL="1234440" lvl="2" indent="-457200">
              <a:buFont typeface="+mj-lt"/>
              <a:buAutoNum type="arabicParenR"/>
            </a:pPr>
            <a:r>
              <a:rPr lang="en-US" dirty="0"/>
              <a:t>Click in the blank box right next to “First Sample” and the three columns names appear in the list box on the left.</a:t>
            </a:r>
          </a:p>
          <a:p>
            <a:pPr marL="1234440" lvl="2" indent="-457200">
              <a:buFont typeface="+mj-lt"/>
              <a:buAutoNum type="arabicParenR"/>
            </a:pPr>
            <a:r>
              <a:rPr lang="en-US" dirty="0"/>
              <a:t>Select “MALES” as “First Sample.”</a:t>
            </a:r>
          </a:p>
          <a:p>
            <a:pPr marL="1234440" lvl="2" indent="-457200">
              <a:buFont typeface="+mj-lt"/>
              <a:buAutoNum type="arabicParenR"/>
            </a:pPr>
            <a:r>
              <a:rPr lang="en-US" dirty="0"/>
              <a:t>Select “FEMALES” as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paired t-test results appears in the session window.</a:t>
            </a:r>
          </a:p>
        </p:txBody>
      </p:sp>
      <p:sp>
        <p:nvSpPr>
          <p:cNvPr id="4" name="Date Placeholder 3">
            <a:extLst>
              <a:ext uri="{FF2B5EF4-FFF2-40B4-BE49-F238E27FC236}">
                <a16:creationId xmlns:a16="http://schemas.microsoft.com/office/drawing/2014/main" id="{BCE4F020-9D20-4556-9385-CDE083D6023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17A9CF0-6403-4DE9-8328-3E92152B12B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E785562-FA23-4D5A-8BF8-CA53213663C5}"/>
              </a:ext>
            </a:extLst>
          </p:cNvPr>
          <p:cNvSpPr>
            <a:spLocks noGrp="1"/>
          </p:cNvSpPr>
          <p:nvPr>
            <p:ph type="sldNum" sz="quarter" idx="4"/>
          </p:nvPr>
        </p:nvSpPr>
        <p:spPr/>
        <p:txBody>
          <a:bodyPr/>
          <a:lstStyle/>
          <a:p>
            <a:fld id="{28B83BC3-069B-46AF-A4E6-C99928E1A4FA}" type="slidenum">
              <a:rPr lang="en-US" smtClean="0"/>
              <a:pPr/>
              <a:t>625</a:t>
            </a:fld>
            <a:endParaRPr lang="en-US" dirty="0"/>
          </a:p>
        </p:txBody>
      </p:sp>
    </p:spTree>
    <p:custDataLst>
      <p:tags r:id="rId1"/>
    </p:custDataLst>
    <p:extLst>
      <p:ext uri="{BB962C8B-B14F-4D97-AF65-F5344CB8AC3E}">
        <p14:creationId xmlns:p14="http://schemas.microsoft.com/office/powerpoint/2010/main" val="838806358"/>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3" name="Picture 2"/>
          <p:cNvPicPr>
            <a:picLocks noChangeAspect="1"/>
          </p:cNvPicPr>
          <p:nvPr/>
        </p:nvPicPr>
        <p:blipFill>
          <a:blip r:embed="rId4"/>
          <a:stretch>
            <a:fillRect/>
          </a:stretch>
        </p:blipFill>
        <p:spPr>
          <a:xfrm>
            <a:off x="2448664" y="1146556"/>
            <a:ext cx="6481871" cy="5450665"/>
          </a:xfrm>
          <a:prstGeom prst="rect">
            <a:avLst/>
          </a:prstGeom>
        </p:spPr>
      </p:pic>
      <p:sp>
        <p:nvSpPr>
          <p:cNvPr id="4" name="Date Placeholder 3">
            <a:extLst>
              <a:ext uri="{FF2B5EF4-FFF2-40B4-BE49-F238E27FC236}">
                <a16:creationId xmlns:a16="http://schemas.microsoft.com/office/drawing/2014/main" id="{0959B778-1FB7-4C25-92B2-14284FAEF7F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6476478-68A6-42D7-8D22-52C0E5DEB44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E51CB76-A543-40C5-AF89-2E9BED57B121}"/>
              </a:ext>
            </a:extLst>
          </p:cNvPr>
          <p:cNvSpPr>
            <a:spLocks noGrp="1"/>
          </p:cNvSpPr>
          <p:nvPr>
            <p:ph type="sldNum" sz="quarter" idx="4"/>
          </p:nvPr>
        </p:nvSpPr>
        <p:spPr/>
        <p:txBody>
          <a:bodyPr/>
          <a:lstStyle/>
          <a:p>
            <a:fld id="{28B83BC3-069B-46AF-A4E6-C99928E1A4FA}" type="slidenum">
              <a:rPr lang="en-US" smtClean="0"/>
              <a:pPr/>
              <a:t>626</a:t>
            </a:fld>
            <a:endParaRPr lang="en-US" dirty="0"/>
          </a:p>
        </p:txBody>
      </p:sp>
    </p:spTree>
    <p:custDataLst>
      <p:tags r:id="rId1"/>
    </p:custDataLst>
    <p:extLst>
      <p:ext uri="{BB962C8B-B14F-4D97-AF65-F5344CB8AC3E}">
        <p14:creationId xmlns:p14="http://schemas.microsoft.com/office/powerpoint/2010/main" val="427834043"/>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5181600" cy="5486400"/>
          </a:xfrm>
        </p:spPr>
        <p:txBody>
          <a:bodyPr>
            <a:normAutofit/>
          </a:bodyPr>
          <a:lstStyle/>
          <a:p>
            <a:r>
              <a:rPr lang="en-US" sz="2200" dirty="0"/>
              <a:t>The p-value of the paired t-test is 0.213, greater than the alpha level (0.05), so we fail to reject the null hypothesis and we claim that there is no statistically significant difference between the salaries of male and those of female professors.</a:t>
            </a:r>
          </a:p>
        </p:txBody>
      </p:sp>
      <p:pic>
        <p:nvPicPr>
          <p:cNvPr id="13" name="Paired t Test MTB_13.png"/>
          <p:cNvPicPr>
            <a:picLocks noChangeAspect="1"/>
          </p:cNvPicPr>
          <p:nvPr/>
        </p:nvPicPr>
        <p:blipFill rotWithShape="1">
          <a:blip r:embed="rId4" cstate="print">
            <a:extLst>
              <a:ext uri="{28A0092B-C50C-407E-A947-70E740481C1C}">
                <a14:useLocalDpi xmlns:a14="http://schemas.microsoft.com/office/drawing/2010/main" val="0"/>
              </a:ext>
            </a:extLst>
          </a:blip>
          <a:srcRect l="1823" t="1269" r="2338" b="2598"/>
          <a:stretch>
            <a:fillRect/>
          </a:stretch>
        </p:blipFill>
        <p:spPr bwMode="auto">
          <a:xfrm>
            <a:off x="5943600" y="1143000"/>
            <a:ext cx="4165599" cy="5138933"/>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27DDEB9C-69E4-4D0E-9613-EC6D72D2CEC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C89B724-DA97-45A1-8C21-A96D5C48C04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D710F2D-A5E8-4A14-8B97-957A733967F3}"/>
              </a:ext>
            </a:extLst>
          </p:cNvPr>
          <p:cNvSpPr>
            <a:spLocks noGrp="1"/>
          </p:cNvSpPr>
          <p:nvPr>
            <p:ph type="sldNum" sz="quarter" idx="4"/>
          </p:nvPr>
        </p:nvSpPr>
        <p:spPr/>
        <p:txBody>
          <a:bodyPr/>
          <a:lstStyle/>
          <a:p>
            <a:fld id="{28B83BC3-069B-46AF-A4E6-C99928E1A4FA}" type="slidenum">
              <a:rPr lang="en-US" smtClean="0"/>
              <a:pPr/>
              <a:t>627</a:t>
            </a:fld>
            <a:endParaRPr lang="en-US" dirty="0"/>
          </a:p>
        </p:txBody>
      </p:sp>
    </p:spTree>
    <p:custDataLst>
      <p:tags r:id="rId1"/>
    </p:custDataLst>
    <p:extLst>
      <p:ext uri="{BB962C8B-B14F-4D97-AF65-F5344CB8AC3E}">
        <p14:creationId xmlns:p14="http://schemas.microsoft.com/office/powerpoint/2010/main" val="1304308680"/>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3" name="Date Placeholder 2">
            <a:extLst>
              <a:ext uri="{FF2B5EF4-FFF2-40B4-BE49-F238E27FC236}">
                <a16:creationId xmlns:a16="http://schemas.microsoft.com/office/drawing/2014/main" id="{230A7809-ADE5-4D5E-8F18-52912B02E4A0}"/>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7BC6693D-727B-4191-82DD-67284BAC3AD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F06438D5-2027-45EE-9223-43EB54F4F2C0}"/>
              </a:ext>
            </a:extLst>
          </p:cNvPr>
          <p:cNvSpPr>
            <a:spLocks noGrp="1"/>
          </p:cNvSpPr>
          <p:nvPr>
            <p:ph type="sldNum" sz="quarter" idx="4"/>
          </p:nvPr>
        </p:nvSpPr>
        <p:spPr/>
        <p:txBody>
          <a:bodyPr/>
          <a:lstStyle/>
          <a:p>
            <a:fld id="{28B83BC3-069B-46AF-A4E6-C99928E1A4FA}" type="slidenum">
              <a:rPr lang="en-US" smtClean="0"/>
              <a:pPr/>
              <a:t>628</a:t>
            </a:fld>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name="Equation" r:id="rId4" imgW="571252" imgH="253890" progId="Equation.3">
                  <p:embed/>
                </p:oleObj>
              </mc:Choice>
              <mc:Fallback>
                <p:oleObj name="Equation" r:id="rId4" imgW="571252" imgH="253890" progId="Equation.3">
                  <p:embed/>
                  <p:pic>
                    <p:nvPicPr>
                      <p:cNvPr id="18739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name="Equation" r:id="rId6" imgW="571252" imgH="253890" progId="Equation.3">
                  <p:embed/>
                </p:oleObj>
              </mc:Choice>
              <mc:Fallback>
                <p:oleObj name="Equation" r:id="rId6" imgW="571252" imgH="253890" progId="Equation.3">
                  <p:embed/>
                  <p:pic>
                    <p:nvPicPr>
                      <p:cNvPr id="18739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name="Equation" r:id="rId8" imgW="241195" imgH="253890" progId="Equation.3">
                  <p:embed/>
                </p:oleObj>
              </mc:Choice>
              <mc:Fallback>
                <p:oleObj name="Equation" r:id="rId8" imgW="241195" imgH="253890" progId="Equation.3">
                  <p:embed/>
                  <p:pic>
                    <p:nvPicPr>
                      <p:cNvPr id="187397"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3FC6B15A-8D6A-4460-83A4-15E37465F88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36AB74D-6E49-4FDB-B0D0-081BB343294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C9908FA-1A81-4243-9F3A-038CA5FD0D5D}"/>
              </a:ext>
            </a:extLst>
          </p:cNvPr>
          <p:cNvSpPr>
            <a:spLocks noGrp="1"/>
          </p:cNvSpPr>
          <p:nvPr>
            <p:ph type="sldNum" sz="quarter" idx="4"/>
          </p:nvPr>
        </p:nvSpPr>
        <p:spPr/>
        <p:txBody>
          <a:bodyPr/>
          <a:lstStyle/>
          <a:p>
            <a:fld id="{28B83BC3-069B-46AF-A4E6-C99928E1A4FA}" type="slidenum">
              <a:rPr lang="en-US" smtClean="0"/>
              <a:pPr/>
              <a:t>629</a:t>
            </a:fld>
            <a:endParaRPr lang="en-US" dirty="0"/>
          </a:p>
        </p:txBody>
      </p:sp>
    </p:spTree>
    <p:custDataLst>
      <p:tags r:id="rId1"/>
    </p:custDataLst>
    <p:extLst>
      <p:ext uri="{BB962C8B-B14F-4D97-AF65-F5344CB8AC3E}">
        <p14:creationId xmlns:p14="http://schemas.microsoft.com/office/powerpoint/2010/main" val="2884328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
        <p:nvSpPr>
          <p:cNvPr id="15" name="Date Placeholder 14">
            <a:extLst>
              <a:ext uri="{FF2B5EF4-FFF2-40B4-BE49-F238E27FC236}">
                <a16:creationId xmlns:a16="http://schemas.microsoft.com/office/drawing/2014/main" id="{B1EFC7B5-FF80-43E8-A27F-BE472630A496}"/>
              </a:ext>
            </a:extLst>
          </p:cNvPr>
          <p:cNvSpPr>
            <a:spLocks noGrp="1"/>
          </p:cNvSpPr>
          <p:nvPr>
            <p:ph type="dt" sz="half" idx="2"/>
          </p:nvPr>
        </p:nvSpPr>
        <p:spPr/>
        <p:txBody>
          <a:bodyPr/>
          <a:lstStyle/>
          <a:p>
            <a:r>
              <a:rPr lang="en-US"/>
              <a:t>Lean Six Sigma Training - MTB</a:t>
            </a:r>
            <a:endParaRPr lang="en-US" sz="1600" dirty="0"/>
          </a:p>
        </p:txBody>
      </p:sp>
      <p:sp>
        <p:nvSpPr>
          <p:cNvPr id="17" name="Footer Placeholder 16">
            <a:extLst>
              <a:ext uri="{FF2B5EF4-FFF2-40B4-BE49-F238E27FC236}">
                <a16:creationId xmlns:a16="http://schemas.microsoft.com/office/drawing/2014/main" id="{15A15A3B-85B8-4256-9940-A0CC24FF695D}"/>
              </a:ext>
            </a:extLst>
          </p:cNvPr>
          <p:cNvSpPr>
            <a:spLocks noGrp="1"/>
          </p:cNvSpPr>
          <p:nvPr>
            <p:ph type="ftr" sz="quarter" idx="3"/>
          </p:nvPr>
        </p:nvSpPr>
        <p:spPr/>
        <p:txBody>
          <a:bodyPr/>
          <a:lstStyle/>
          <a:p>
            <a:r>
              <a:rPr lang="en-US"/>
              <a:t>© Grand Valley Sate University</a:t>
            </a:r>
            <a:endParaRPr lang="en-US" sz="1600" dirty="0"/>
          </a:p>
        </p:txBody>
      </p:sp>
      <p:sp>
        <p:nvSpPr>
          <p:cNvPr id="18" name="Slide Number Placeholder 17">
            <a:extLst>
              <a:ext uri="{FF2B5EF4-FFF2-40B4-BE49-F238E27FC236}">
                <a16:creationId xmlns:a16="http://schemas.microsoft.com/office/drawing/2014/main" id="{CC077BAA-F14E-4687-8C35-DE28B3F41EBD}"/>
              </a:ext>
            </a:extLst>
          </p:cNvPr>
          <p:cNvSpPr>
            <a:spLocks noGrp="1"/>
          </p:cNvSpPr>
          <p:nvPr>
            <p:ph type="sldNum" sz="quarter" idx="4"/>
          </p:nvPr>
        </p:nvSpPr>
        <p:spPr/>
        <p:txBody>
          <a:bodyPr/>
          <a:lstStyle/>
          <a:p>
            <a:fld id="{28B83BC3-069B-46AF-A4E6-C99928E1A4FA}" type="slidenum">
              <a:rPr lang="en-US" smtClean="0"/>
              <a:pPr/>
              <a:t>63</a:t>
            </a:fld>
            <a:endParaRPr lang="en-US" dirty="0"/>
          </a:p>
        </p:txBody>
      </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4" name="Date Placeholder 3">
            <a:extLst>
              <a:ext uri="{FF2B5EF4-FFF2-40B4-BE49-F238E27FC236}">
                <a16:creationId xmlns:a16="http://schemas.microsoft.com/office/drawing/2014/main" id="{7D04E978-CAB1-4E02-9BDD-E1795248DC4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3626273-A4CF-4801-AB5A-CA50D0CE64B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56660A5-03C5-43E3-955B-CDB6939CD114}"/>
              </a:ext>
            </a:extLst>
          </p:cNvPr>
          <p:cNvSpPr>
            <a:spLocks noGrp="1"/>
          </p:cNvSpPr>
          <p:nvPr>
            <p:ph type="sldNum" sz="quarter" idx="4"/>
          </p:nvPr>
        </p:nvSpPr>
        <p:spPr/>
        <p:txBody>
          <a:bodyPr/>
          <a:lstStyle/>
          <a:p>
            <a:fld id="{28B83BC3-069B-46AF-A4E6-C99928E1A4FA}" type="slidenum">
              <a:rPr lang="en-US" smtClean="0"/>
              <a:pPr/>
              <a:t>630</a:t>
            </a:fld>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name="Equation" r:id="rId4" imgW="1040948" imgH="469696" progId="Equation.3">
                  <p:embed/>
                </p:oleObj>
              </mc:Choice>
              <mc:Fallback>
                <p:oleObj name="Equation" r:id="rId4" imgW="1040948" imgH="469696" progId="Equation.3">
                  <p:embed/>
                  <p:pic>
                    <p:nvPicPr>
                      <p:cNvPr id="1863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name="Equation" r:id="rId6" imgW="241195" imgH="253890" progId="Equation.3">
                    <p:embed/>
                  </p:oleObj>
                </mc:Choice>
                <mc:Fallback>
                  <p:oleObj name="Equation" r:id="rId6" imgW="241195" imgH="253890" progId="Equation.3">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name="Equation" r:id="rId8" imgW="330057" imgH="253890" progId="Equation.3">
                  <p:embed/>
                </p:oleObj>
              </mc:Choice>
              <mc:Fallback>
                <p:oleObj name="Equation" r:id="rId8" imgW="330057" imgH="253890" progId="Equation.3">
                  <p:embed/>
                  <p:pic>
                    <p:nvPicPr>
                      <p:cNvPr id="11"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name="Equation" r:id="rId10" imgW="330057" imgH="253890" progId="Equation.3">
                  <p:embed/>
                </p:oleObj>
              </mc:Choice>
              <mc:Fallback>
                <p:oleObj name="Equation" r:id="rId10" imgW="330057" imgH="253890" progId="Equation.3">
                  <p:embed/>
                  <p:pic>
                    <p:nvPicPr>
                      <p:cNvPr id="188421"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3C2EC17C-CA8B-40D5-B15D-B36D7F66EEF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0C60CA3-7933-43A6-A053-1FBD9DB9C556}"/>
              </a:ext>
            </a:extLst>
          </p:cNvPr>
          <p:cNvSpPr>
            <a:spLocks noGrp="1"/>
          </p:cNvSpPr>
          <p:nvPr>
            <p:ph type="ftr" sz="quarter" idx="3"/>
          </p:nvPr>
        </p:nvSpPr>
        <p:spPr/>
        <p:txBody>
          <a:bodyPr/>
          <a:lstStyle/>
          <a:p>
            <a:r>
              <a:rPr lang="en-US"/>
              <a:t>© Grand Valley Sate University</a:t>
            </a:r>
            <a:endParaRPr lang="en-US" sz="1600" dirty="0"/>
          </a:p>
        </p:txBody>
      </p:sp>
      <p:sp>
        <p:nvSpPr>
          <p:cNvPr id="12" name="Slide Number Placeholder 11">
            <a:extLst>
              <a:ext uri="{FF2B5EF4-FFF2-40B4-BE49-F238E27FC236}">
                <a16:creationId xmlns:a16="http://schemas.microsoft.com/office/drawing/2014/main" id="{E41CB9AF-4838-4C8A-8334-9DFE53C53EF0}"/>
              </a:ext>
            </a:extLst>
          </p:cNvPr>
          <p:cNvSpPr>
            <a:spLocks noGrp="1"/>
          </p:cNvSpPr>
          <p:nvPr>
            <p:ph type="sldNum" sz="quarter" idx="4"/>
          </p:nvPr>
        </p:nvSpPr>
        <p:spPr/>
        <p:txBody>
          <a:bodyPr/>
          <a:lstStyle/>
          <a:p>
            <a:fld id="{28B83BC3-069B-46AF-A4E6-C99928E1A4FA}" type="slidenum">
              <a:rPr lang="en-US" smtClean="0"/>
              <a:pPr/>
              <a:t>631</a:t>
            </a:fld>
            <a:endParaRPr lang="en-US" dirty="0"/>
          </a:p>
        </p:txBody>
      </p:sp>
    </p:spTree>
    <p:custDataLst>
      <p:tags r:id="rId1"/>
    </p:custDataLst>
    <p:extLst>
      <p:ext uri="{BB962C8B-B14F-4D97-AF65-F5344CB8AC3E}">
        <p14:creationId xmlns:p14="http://schemas.microsoft.com/office/powerpoint/2010/main" val="2509584437"/>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name="Equation" r:id="rId4" imgW="355292" imgH="253780" progId="Equation.3">
                  <p:embed/>
                </p:oleObj>
              </mc:Choice>
              <mc:Fallback>
                <p:oleObj name="Equation" r:id="rId4" imgW="355292" imgH="253780" progId="Equation.3">
                  <p:embed/>
                  <p:pic>
                    <p:nvPicPr>
                      <p:cNvPr id="18944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name="Equation" r:id="rId6" imgW="330057" imgH="253890" progId="Equation.3">
                  <p:embed/>
                </p:oleObj>
              </mc:Choice>
              <mc:Fallback>
                <p:oleObj name="Equation" r:id="rId6" imgW="330057" imgH="253890" progId="Equation.3">
                  <p:embed/>
                  <p:pic>
                    <p:nvPicPr>
                      <p:cNvPr id="18944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name="Equation" r:id="rId8" imgW="571252" imgH="253890" progId="Equation.3">
                  <p:embed/>
                </p:oleObj>
              </mc:Choice>
              <mc:Fallback>
                <p:oleObj name="Equation" r:id="rId8" imgW="571252" imgH="253890" progId="Equation.3">
                  <p:embed/>
                  <p:pic>
                    <p:nvPicPr>
                      <p:cNvPr id="189446"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name="Equation" r:id="rId10" imgW="571252" imgH="253890" progId="Equation.3">
                  <p:embed/>
                </p:oleObj>
              </mc:Choice>
              <mc:Fallback>
                <p:oleObj name="Equation" r:id="rId10" imgW="571252" imgH="253890" progId="Equation.3">
                  <p:embed/>
                  <p:pic>
                    <p:nvPicPr>
                      <p:cNvPr id="189447"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name="Equation" r:id="rId12" imgW="837836" imgH="304668" progId="Equation.3">
                  <p:embed/>
                </p:oleObj>
              </mc:Choice>
              <mc:Fallback>
                <p:oleObj name="Equation" r:id="rId12" imgW="837836" imgH="304668" progId="Equation.3">
                  <p:embed/>
                  <p:pic>
                    <p:nvPicPr>
                      <p:cNvPr id="189448"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name="Equation" r:id="rId14" imgW="837836" imgH="304668" progId="Equation.3">
                  <p:embed/>
                </p:oleObj>
              </mc:Choice>
              <mc:Fallback>
                <p:oleObj name="Equation" r:id="rId14" imgW="837836" imgH="304668" progId="Equation.3">
                  <p:embed/>
                  <p:pic>
                    <p:nvPicPr>
                      <p:cNvPr id="189449"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74BAA2E-BEE4-4BF9-A52B-EC8F12865F5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6658202-1A80-457A-A013-4EEEED684E7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89600D4-6728-4F1B-BB79-D62907A65D0B}"/>
              </a:ext>
            </a:extLst>
          </p:cNvPr>
          <p:cNvSpPr>
            <a:spLocks noGrp="1"/>
          </p:cNvSpPr>
          <p:nvPr>
            <p:ph type="sldNum" sz="quarter" idx="4"/>
          </p:nvPr>
        </p:nvSpPr>
        <p:spPr/>
        <p:txBody>
          <a:bodyPr/>
          <a:lstStyle/>
          <a:p>
            <a:fld id="{28B83BC3-069B-46AF-A4E6-C99928E1A4FA}" type="slidenum">
              <a:rPr lang="en-US" smtClean="0"/>
              <a:pPr/>
              <a:t>632</a:t>
            </a:fld>
            <a:endParaRPr lang="en-US" dirty="0"/>
          </a:p>
        </p:txBody>
      </p:sp>
    </p:spTree>
    <p:custDataLst>
      <p:tags r:id="rId1"/>
    </p:custDataLst>
    <p:extLst>
      <p:ext uri="{BB962C8B-B14F-4D97-AF65-F5344CB8AC3E}">
        <p14:creationId xmlns:p14="http://schemas.microsoft.com/office/powerpoint/2010/main" val="2895374508"/>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σ</a:t>
            </a:r>
            <a:r>
              <a:rPr lang="en-US" baseline="30000" dirty="0"/>
              <a:t>2</a:t>
            </a:r>
            <a:r>
              <a:rPr lang="en-US" dirty="0"/>
              <a:t> = 0</a:t>
            </a:r>
          </a:p>
          <a:p>
            <a:pPr lvl="1"/>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Date Placeholder 3">
            <a:extLst>
              <a:ext uri="{FF2B5EF4-FFF2-40B4-BE49-F238E27FC236}">
                <a16:creationId xmlns:a16="http://schemas.microsoft.com/office/drawing/2014/main" id="{D392A42A-55CA-415C-9C01-9CF2018CE7C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44D30CD-9D01-4C22-9BE8-444FFADE58E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039B53D-16A0-4910-A028-C9D8672ACD13}"/>
              </a:ext>
            </a:extLst>
          </p:cNvPr>
          <p:cNvSpPr>
            <a:spLocks noGrp="1"/>
          </p:cNvSpPr>
          <p:nvPr>
            <p:ph type="sldNum" sz="quarter" idx="4"/>
          </p:nvPr>
        </p:nvSpPr>
        <p:spPr/>
        <p:txBody>
          <a:bodyPr/>
          <a:lstStyle/>
          <a:p>
            <a:fld id="{28B83BC3-069B-46AF-A4E6-C99928E1A4FA}" type="slidenum">
              <a:rPr lang="en-US" smtClean="0"/>
              <a:pPr/>
              <a:t>633</a:t>
            </a:fld>
            <a:endParaRPr lang="en-US" dirty="0"/>
          </a:p>
        </p:txBody>
      </p:sp>
    </p:spTree>
    <p:custDataLst>
      <p:tags r:id="rId1"/>
    </p:custDataLst>
    <p:extLst>
      <p:ext uri="{BB962C8B-B14F-4D97-AF65-F5344CB8AC3E}">
        <p14:creationId xmlns:p14="http://schemas.microsoft.com/office/powerpoint/2010/main" val="2653855251"/>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eriod"/>
            </a:pPr>
            <a:r>
              <a:rPr lang="en-US" dirty="0"/>
              <a:t>Click Stat → Basic Statistics → Normality Test.</a:t>
            </a:r>
          </a:p>
          <a:p>
            <a:pPr marL="1234440" lvl="2" indent="-457200">
              <a:buFont typeface="+mj-lt"/>
              <a:buAutoNum type="arabicPeriod"/>
            </a:pPr>
            <a:r>
              <a:rPr lang="en-US" dirty="0"/>
              <a:t>A new window named “Normality Test” pops up.</a:t>
            </a:r>
          </a:p>
          <a:p>
            <a:pPr marL="1234440" lvl="2" indent="-457200">
              <a:buFont typeface="+mj-lt"/>
              <a:buAutoNum type="arabicPeriod"/>
            </a:pPr>
            <a:r>
              <a:rPr lang="en-US" dirty="0"/>
              <a:t>Select “HtBk” as the “Variable.”</a:t>
            </a:r>
          </a:p>
          <a:p>
            <a:pPr marL="1234440" lvl="2" indent="-457200">
              <a:buFont typeface="+mj-lt"/>
              <a:buAutoNum type="arabicPeriod"/>
            </a:pPr>
            <a:r>
              <a:rPr lang="en-US" dirty="0"/>
              <a:t>Click “OK.”</a:t>
            </a:r>
          </a:p>
          <a:p>
            <a:pPr marL="1234440" lvl="2" indent="-457200">
              <a:buFont typeface="+mj-lt"/>
              <a:buAutoNum type="arabicPeriod"/>
            </a:pPr>
            <a:r>
              <a:rPr lang="en-US" dirty="0"/>
              <a:t>The normality test result appears in the new window.</a:t>
            </a:r>
          </a:p>
          <a:p>
            <a:pPr marL="868680" lvl="1" indent="-457200">
              <a:buFont typeface="+mj-lt"/>
              <a:buAutoNum type="arabicParenR"/>
            </a:pPr>
            <a:endParaRPr lang="en-US" dirty="0"/>
          </a:p>
          <a:p>
            <a:endParaRPr lang="en-US" dirty="0"/>
          </a:p>
        </p:txBody>
      </p:sp>
      <p:sp>
        <p:nvSpPr>
          <p:cNvPr id="4" name="Date Placeholder 3">
            <a:extLst>
              <a:ext uri="{FF2B5EF4-FFF2-40B4-BE49-F238E27FC236}">
                <a16:creationId xmlns:a16="http://schemas.microsoft.com/office/drawing/2014/main" id="{977B4796-C8AD-4E81-8C96-DDA3C5E8789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713F78E-72DD-43AD-9A62-F3B96EEE2B0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787326D-4B13-47F6-8542-BCE0BD08889B}"/>
              </a:ext>
            </a:extLst>
          </p:cNvPr>
          <p:cNvSpPr>
            <a:spLocks noGrp="1"/>
          </p:cNvSpPr>
          <p:nvPr>
            <p:ph type="sldNum" sz="quarter" idx="4"/>
          </p:nvPr>
        </p:nvSpPr>
        <p:spPr/>
        <p:txBody>
          <a:bodyPr/>
          <a:lstStyle/>
          <a:p>
            <a:fld id="{28B83BC3-069B-46AF-A4E6-C99928E1A4FA}" type="slidenum">
              <a:rPr lang="en-US" smtClean="0"/>
              <a:pPr/>
              <a:t>634</a:t>
            </a:fld>
            <a:endParaRPr lang="en-US" dirty="0"/>
          </a:p>
        </p:txBody>
      </p:sp>
    </p:spTree>
    <p:custDataLst>
      <p:tags r:id="rId1"/>
    </p:custDataLst>
    <p:extLst>
      <p:ext uri="{BB962C8B-B14F-4D97-AF65-F5344CB8AC3E}">
        <p14:creationId xmlns:p14="http://schemas.microsoft.com/office/powerpoint/2010/main" val="4136168611"/>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pic>
        <p:nvPicPr>
          <p:cNvPr id="10" name="One Sample t Test MTB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600" y="1162153"/>
            <a:ext cx="7620000" cy="5356489"/>
          </a:xfrm>
          <a:prstGeom prst="rect">
            <a:avLst/>
          </a:prstGeom>
        </p:spPr>
      </p:pic>
      <p:sp>
        <p:nvSpPr>
          <p:cNvPr id="3" name="Date Placeholder 2">
            <a:extLst>
              <a:ext uri="{FF2B5EF4-FFF2-40B4-BE49-F238E27FC236}">
                <a16:creationId xmlns:a16="http://schemas.microsoft.com/office/drawing/2014/main" id="{36C936CF-FCF4-4AF2-8E78-A2C6B61C07E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0D59738-D885-4AE3-A617-9FAD1D5D422C}"/>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05D88DDF-8CC7-431D-9F86-039163A268A0}"/>
              </a:ext>
            </a:extLst>
          </p:cNvPr>
          <p:cNvSpPr>
            <a:spLocks noGrp="1"/>
          </p:cNvSpPr>
          <p:nvPr>
            <p:ph type="sldNum" sz="quarter" idx="4"/>
          </p:nvPr>
        </p:nvSpPr>
        <p:spPr/>
        <p:txBody>
          <a:bodyPr/>
          <a:lstStyle/>
          <a:p>
            <a:fld id="{28B83BC3-069B-46AF-A4E6-C99928E1A4FA}" type="slidenum">
              <a:rPr lang="en-US" smtClean="0"/>
              <a:pPr/>
              <a:t>635</a:t>
            </a:fld>
            <a:endParaRPr lang="en-US" dirty="0"/>
          </a:p>
        </p:txBody>
      </p:sp>
    </p:spTree>
    <p:custDataLst>
      <p:tags r:id="rId1"/>
    </p:custDataLst>
    <p:extLst>
      <p:ext uri="{BB962C8B-B14F-4D97-AF65-F5344CB8AC3E}">
        <p14:creationId xmlns:p14="http://schemas.microsoft.com/office/powerpoint/2010/main" val="3427013384"/>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43000"/>
            <a:ext cx="4800600" cy="5486400"/>
          </a:xfrm>
        </p:spPr>
        <p:txBody>
          <a:bodyPr>
            <a:normAutofit fontScale="92500"/>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Since the p-value of the normality is 0.275, greater than alpha level (0.05), we fail to reject the null and claim that the data are normally distributed. </a:t>
            </a:r>
          </a:p>
          <a:p>
            <a:endParaRPr lang="en-US" dirty="0"/>
          </a:p>
          <a:p>
            <a:r>
              <a:rPr lang="en-US" dirty="0"/>
              <a:t>If the data are not normally distributed, you need to use other hypothesis tests.</a:t>
            </a:r>
          </a:p>
        </p:txBody>
      </p:sp>
      <p:pic>
        <p:nvPicPr>
          <p:cNvPr id="5" name="Picture 4"/>
          <p:cNvPicPr>
            <a:picLocks noChangeAspect="1"/>
          </p:cNvPicPr>
          <p:nvPr/>
        </p:nvPicPr>
        <p:blipFill>
          <a:blip r:embed="rId4"/>
          <a:stretch>
            <a:fillRect/>
          </a:stretch>
        </p:blipFill>
        <p:spPr>
          <a:xfrm>
            <a:off x="5410200" y="1447800"/>
            <a:ext cx="5627976" cy="4026520"/>
          </a:xfrm>
          <a:prstGeom prst="rect">
            <a:avLst/>
          </a:prstGeom>
        </p:spPr>
      </p:pic>
      <p:sp>
        <p:nvSpPr>
          <p:cNvPr id="4" name="Date Placeholder 3">
            <a:extLst>
              <a:ext uri="{FF2B5EF4-FFF2-40B4-BE49-F238E27FC236}">
                <a16:creationId xmlns:a16="http://schemas.microsoft.com/office/drawing/2014/main" id="{BB72FBA8-B39A-452F-80D0-AB81B9BF7ED9}"/>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5FEBF178-F5DB-4E74-B195-B004D55C13DA}"/>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C19A5241-F919-4128-B995-9F0ECF4C5394}"/>
              </a:ext>
            </a:extLst>
          </p:cNvPr>
          <p:cNvSpPr>
            <a:spLocks noGrp="1"/>
          </p:cNvSpPr>
          <p:nvPr>
            <p:ph type="sldNum" sz="quarter" idx="4"/>
          </p:nvPr>
        </p:nvSpPr>
        <p:spPr/>
        <p:txBody>
          <a:bodyPr/>
          <a:lstStyle/>
          <a:p>
            <a:fld id="{28B83BC3-069B-46AF-A4E6-C99928E1A4FA}" type="slidenum">
              <a:rPr lang="en-US" smtClean="0"/>
              <a:pPr/>
              <a:t>636</a:t>
            </a:fld>
            <a:endParaRPr lang="en-US" dirty="0"/>
          </a:p>
        </p:txBody>
      </p:sp>
    </p:spTree>
    <p:custDataLst>
      <p:tags r:id="rId1"/>
    </p:custDataLst>
    <p:extLst>
      <p:ext uri="{BB962C8B-B14F-4D97-AF65-F5344CB8AC3E}">
        <p14:creationId xmlns:p14="http://schemas.microsoft.com/office/powerpoint/2010/main" val="1128317599"/>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lnSpcReduction="10000"/>
          </a:bodyPr>
          <a:lstStyle/>
          <a:p>
            <a:r>
              <a:rPr lang="en-US" sz="2200" dirty="0"/>
              <a:t>Step 2: Check if the population variance is equal to the specified value (zero). </a:t>
            </a:r>
          </a:p>
          <a:p>
            <a:pPr marL="1120140" lvl="2" indent="-342900">
              <a:buFont typeface="+mj-lt"/>
              <a:buAutoNum type="arabicParenR"/>
            </a:pPr>
            <a:r>
              <a:rPr lang="en-US" sz="1800" dirty="0"/>
              <a:t>Click Stat → Basic Statistics → 1 Variance.</a:t>
            </a:r>
          </a:p>
          <a:p>
            <a:pPr marL="1120140" lvl="2" indent="-342900">
              <a:buFont typeface="+mj-lt"/>
              <a:buAutoNum type="arabicParenR"/>
            </a:pPr>
            <a:r>
              <a:rPr lang="en-US" sz="1800" dirty="0"/>
              <a:t>A new window named “1 Variance” appears.</a:t>
            </a:r>
          </a:p>
          <a:p>
            <a:pPr marL="1120140" lvl="2" indent="-342900">
              <a:buFont typeface="+mj-lt"/>
              <a:buAutoNum type="arabicParenR"/>
            </a:pPr>
            <a:r>
              <a:rPr lang="en-US" sz="1800" dirty="0"/>
              <a:t>Click in the blank box below “Columns” and “HtBk” appears in the list box on the left.</a:t>
            </a:r>
          </a:p>
          <a:p>
            <a:pPr marL="1120140" lvl="2" indent="-342900">
              <a:buFont typeface="+mj-lt"/>
              <a:buAutoNum type="arabicParenR"/>
            </a:pPr>
            <a:r>
              <a:rPr lang="en-US" sz="1800" dirty="0"/>
              <a:t>Check the box of “Perform hypothesis test.”</a:t>
            </a:r>
          </a:p>
          <a:p>
            <a:pPr marL="1120140" lvl="2" indent="-342900">
              <a:buFont typeface="+mj-lt"/>
              <a:buAutoNum type="arabicParenR"/>
            </a:pPr>
            <a:r>
              <a:rPr lang="en-US" sz="1800" dirty="0"/>
              <a:t>Select “Hypothesized variance” from the dropdown menu.</a:t>
            </a:r>
          </a:p>
          <a:p>
            <a:pPr marL="1120140" lvl="2" indent="-342900">
              <a:buFont typeface="+mj-lt"/>
              <a:buAutoNum type="arabicParenR"/>
            </a:pPr>
            <a:r>
              <a:rPr lang="en-US" sz="1800" dirty="0"/>
              <a:t>Enter “0” as the “Hypothesized variance.”</a:t>
            </a:r>
          </a:p>
          <a:p>
            <a:pPr marL="1120140" lvl="2" indent="-342900">
              <a:buFont typeface="+mj-lt"/>
              <a:buAutoNum type="arabicParenR"/>
            </a:pPr>
            <a:r>
              <a:rPr lang="en-US" sz="1800" dirty="0"/>
              <a:t>Click “OK.”</a:t>
            </a:r>
          </a:p>
          <a:p>
            <a:pPr marL="1120140" lvl="2" indent="-342900">
              <a:buFont typeface="+mj-lt"/>
              <a:buAutoNum type="arabicParenR"/>
            </a:pPr>
            <a:r>
              <a:rPr lang="en-US" sz="1800" dirty="0"/>
              <a:t>An alert window pops up saying “Invalid hypothesized value. The following value is too small: “0”. Please specify: A single numeric constant. Value &gt; 0.”</a:t>
            </a:r>
          </a:p>
          <a:p>
            <a:pPr marL="1120140" lvl="2" indent="-342900">
              <a:buFont typeface="+mj-lt"/>
              <a:buAutoNum type="arabicParenR"/>
            </a:pPr>
            <a:r>
              <a:rPr lang="en-US" sz="1800" dirty="0"/>
              <a:t>Click “OK” in the alert message window.</a:t>
            </a:r>
          </a:p>
          <a:p>
            <a:pPr marL="1120140" lvl="2" indent="-342900">
              <a:buFont typeface="+mj-lt"/>
              <a:buAutoNum type="arabicParenR"/>
            </a:pPr>
            <a:r>
              <a:rPr lang="en-US" sz="1800" dirty="0"/>
              <a:t>Enter “0.0000000001” as the “Hypothesized variance” instead.</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one sample variance test appears in new window.</a:t>
            </a:r>
          </a:p>
          <a:p>
            <a:pPr lvl="1"/>
            <a:endParaRPr lang="en-US" sz="1800" dirty="0"/>
          </a:p>
          <a:p>
            <a:pPr lvl="1"/>
            <a:endParaRPr lang="en-US" sz="1800" dirty="0"/>
          </a:p>
          <a:p>
            <a:pPr lvl="1"/>
            <a:endParaRPr lang="en-US" sz="1800" dirty="0"/>
          </a:p>
          <a:p>
            <a:endParaRPr lang="en-US" sz="2000" dirty="0"/>
          </a:p>
        </p:txBody>
      </p:sp>
      <p:sp>
        <p:nvSpPr>
          <p:cNvPr id="4" name="Date Placeholder 3">
            <a:extLst>
              <a:ext uri="{FF2B5EF4-FFF2-40B4-BE49-F238E27FC236}">
                <a16:creationId xmlns:a16="http://schemas.microsoft.com/office/drawing/2014/main" id="{B9844F6C-BA2E-4E85-AE3B-A93F42C416B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F0780E2-6472-43AB-878B-6CD5E217E24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A678586-473F-483B-8E4F-AFF3C75EA60D}"/>
              </a:ext>
            </a:extLst>
          </p:cNvPr>
          <p:cNvSpPr>
            <a:spLocks noGrp="1"/>
          </p:cNvSpPr>
          <p:nvPr>
            <p:ph type="sldNum" sz="quarter" idx="4"/>
          </p:nvPr>
        </p:nvSpPr>
        <p:spPr/>
        <p:txBody>
          <a:bodyPr/>
          <a:lstStyle/>
          <a:p>
            <a:fld id="{28B83BC3-069B-46AF-A4E6-C99928E1A4FA}" type="slidenum">
              <a:rPr lang="en-US" smtClean="0"/>
              <a:pPr/>
              <a:t>637</a:t>
            </a:fld>
            <a:endParaRPr lang="en-US" dirty="0"/>
          </a:p>
        </p:txBody>
      </p:sp>
    </p:spTree>
    <p:custDataLst>
      <p:tags r:id="rId1"/>
    </p:custDataLst>
    <p:extLst>
      <p:ext uri="{BB962C8B-B14F-4D97-AF65-F5344CB8AC3E}">
        <p14:creationId xmlns:p14="http://schemas.microsoft.com/office/powerpoint/2010/main" val="116582134"/>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Variance Test</a:t>
            </a:r>
          </a:p>
        </p:txBody>
      </p:sp>
      <p:pic>
        <p:nvPicPr>
          <p:cNvPr id="3" name="Picture 2"/>
          <p:cNvPicPr>
            <a:picLocks noChangeAspect="1"/>
          </p:cNvPicPr>
          <p:nvPr/>
        </p:nvPicPr>
        <p:blipFill>
          <a:blip r:embed="rId4"/>
          <a:stretch>
            <a:fillRect/>
          </a:stretch>
        </p:blipFill>
        <p:spPr>
          <a:xfrm>
            <a:off x="216198" y="1089011"/>
            <a:ext cx="5256897" cy="3311092"/>
          </a:xfrm>
          <a:prstGeom prst="rect">
            <a:avLst/>
          </a:prstGeom>
        </p:spPr>
      </p:pic>
      <p:pic>
        <p:nvPicPr>
          <p:cNvPr id="7" name="Picture 6"/>
          <p:cNvPicPr>
            <a:picLocks noChangeAspect="1"/>
          </p:cNvPicPr>
          <p:nvPr/>
        </p:nvPicPr>
        <p:blipFill>
          <a:blip r:embed="rId5"/>
          <a:stretch>
            <a:fillRect/>
          </a:stretch>
        </p:blipFill>
        <p:spPr>
          <a:xfrm>
            <a:off x="5541335" y="1078378"/>
            <a:ext cx="4517066" cy="2818834"/>
          </a:xfrm>
          <a:prstGeom prst="rect">
            <a:avLst/>
          </a:prstGeom>
        </p:spPr>
      </p:pic>
      <p:sp>
        <p:nvSpPr>
          <p:cNvPr id="23" name="Right Arrow 12"/>
          <p:cNvSpPr/>
          <p:nvPr/>
        </p:nvSpPr>
        <p:spPr>
          <a:xfrm>
            <a:off x="5285565" y="2611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947138" y="3718969"/>
            <a:ext cx="4554884" cy="2868925"/>
          </a:xfrm>
          <a:prstGeom prst="rect">
            <a:avLst/>
          </a:prstGeom>
        </p:spPr>
      </p:pic>
      <p:sp>
        <p:nvSpPr>
          <p:cNvPr id="20" name="Right Arrow 12"/>
          <p:cNvSpPr/>
          <p:nvPr/>
        </p:nvSpPr>
        <p:spPr>
          <a:xfrm rot="5400000">
            <a:off x="7571268" y="35162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CD575D2-B34A-4B9E-8021-C285D5FF9E1A}"/>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D6849976-E6D7-4BD1-8BB2-F1A9C33667FE}"/>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04149F1E-4CFB-440B-BE32-71239287AC7C}"/>
              </a:ext>
            </a:extLst>
          </p:cNvPr>
          <p:cNvSpPr>
            <a:spLocks noGrp="1"/>
          </p:cNvSpPr>
          <p:nvPr>
            <p:ph type="sldNum" sz="quarter" idx="4"/>
          </p:nvPr>
        </p:nvSpPr>
        <p:spPr/>
        <p:txBody>
          <a:bodyPr/>
          <a:lstStyle/>
          <a:p>
            <a:fld id="{28B83BC3-069B-46AF-A4E6-C99928E1A4FA}" type="slidenum">
              <a:rPr lang="en-US" smtClean="0"/>
              <a:pPr/>
              <a:t>638</a:t>
            </a:fld>
            <a:endParaRPr lang="en-US" dirty="0"/>
          </a:p>
        </p:txBody>
      </p:sp>
    </p:spTree>
    <p:custDataLst>
      <p:tags r:id="rId1"/>
    </p:custDataLst>
    <p:extLst>
      <p:ext uri="{BB962C8B-B14F-4D97-AF65-F5344CB8AC3E}">
        <p14:creationId xmlns:p14="http://schemas.microsoft.com/office/powerpoint/2010/main" val="256717286"/>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30300"/>
            <a:ext cx="5486400" cy="5486400"/>
          </a:xfrm>
        </p:spPr>
        <p:txBody>
          <a:bodyPr>
            <a:normAutofit/>
          </a:bodyPr>
          <a:lstStyle/>
          <a:p>
            <a:pPr marL="411480" lvl="1" indent="0">
              <a:buNone/>
            </a:pPr>
            <a:r>
              <a:rPr lang="en-US" dirty="0"/>
              <a:t>Since the p-value of the one sample variance test is smaller than alpha level (0.05), we reject the null and claim that the population variance is statistically different from zero.</a:t>
            </a:r>
          </a:p>
          <a:p>
            <a:pPr marL="411480" lvl="1" indent="0">
              <a:buNone/>
            </a:pPr>
            <a:endParaRPr lang="en-US" dirty="0"/>
          </a:p>
          <a:p>
            <a:pPr marL="411480" lvl="1" indent="0">
              <a:buNone/>
            </a:pPr>
            <a:r>
              <a:rPr lang="en-US" dirty="0"/>
              <a:t>Another way to see whether the population variance is statistically different from zero is to check whether zero stays between the upper and lower confidence interval boundaries of the variance. If yes, we fail to reject the null hypothesis and claim that the population variance is not statistically different from zero.</a:t>
            </a:r>
          </a:p>
          <a:p>
            <a:pPr marL="114300" indent="0">
              <a:buNone/>
            </a:pPr>
            <a:endParaRPr lang="en-US" sz="2200" dirty="0"/>
          </a:p>
          <a:p>
            <a:pPr marL="411480" lvl="1" indent="0">
              <a:buNone/>
            </a:pPr>
            <a:endParaRPr lang="en-US" sz="1400" dirty="0"/>
          </a:p>
          <a:p>
            <a:pPr marL="114300" indent="0">
              <a:buNone/>
            </a:pPr>
            <a:endParaRPr lang="en-US" sz="1600" dirty="0"/>
          </a:p>
        </p:txBody>
      </p:sp>
      <p:pic>
        <p:nvPicPr>
          <p:cNvPr id="4" name="Picture 3"/>
          <p:cNvPicPr>
            <a:picLocks noChangeAspect="1"/>
          </p:cNvPicPr>
          <p:nvPr/>
        </p:nvPicPr>
        <p:blipFill>
          <a:blip r:embed="rId4"/>
          <a:stretch>
            <a:fillRect/>
          </a:stretch>
        </p:blipFill>
        <p:spPr>
          <a:xfrm>
            <a:off x="6299201" y="1192546"/>
            <a:ext cx="4826000" cy="5201166"/>
          </a:xfrm>
          <a:prstGeom prst="rect">
            <a:avLst/>
          </a:prstGeom>
        </p:spPr>
      </p:pic>
      <p:sp>
        <p:nvSpPr>
          <p:cNvPr id="5" name="Date Placeholder 4">
            <a:extLst>
              <a:ext uri="{FF2B5EF4-FFF2-40B4-BE49-F238E27FC236}">
                <a16:creationId xmlns:a16="http://schemas.microsoft.com/office/drawing/2014/main" id="{862C5579-9E22-4BBC-9651-4466D231BB7D}"/>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B4F27D05-759F-4E07-8722-1E3B56122E76}"/>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BFFF2396-DA2E-4CFF-AE38-0DD84B863167}"/>
              </a:ext>
            </a:extLst>
          </p:cNvPr>
          <p:cNvSpPr>
            <a:spLocks noGrp="1"/>
          </p:cNvSpPr>
          <p:nvPr>
            <p:ph type="sldNum" sz="quarter" idx="4"/>
          </p:nvPr>
        </p:nvSpPr>
        <p:spPr/>
        <p:txBody>
          <a:bodyPr/>
          <a:lstStyle/>
          <a:p>
            <a:fld id="{28B83BC3-069B-46AF-A4E6-C99928E1A4FA}" type="slidenum">
              <a:rPr lang="en-US" smtClean="0"/>
              <a:pPr/>
              <a:t>639</a:t>
            </a:fld>
            <a:endParaRPr lang="en-US" dirty="0"/>
          </a:p>
        </p:txBody>
      </p:sp>
    </p:spTree>
    <p:custDataLst>
      <p:tags r:id="rId1"/>
    </p:custDataLst>
    <p:extLst>
      <p:ext uri="{BB962C8B-B14F-4D97-AF65-F5344CB8AC3E}">
        <p14:creationId xmlns:p14="http://schemas.microsoft.com/office/powerpoint/2010/main" val="2708735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
        <p:nvSpPr>
          <p:cNvPr id="4" name="Date Placeholder 3">
            <a:extLst>
              <a:ext uri="{FF2B5EF4-FFF2-40B4-BE49-F238E27FC236}">
                <a16:creationId xmlns:a16="http://schemas.microsoft.com/office/drawing/2014/main" id="{7F9BEFC8-91C9-431C-AC69-BCC93DCB5C7E}"/>
              </a:ext>
            </a:extLst>
          </p:cNvPr>
          <p:cNvSpPr>
            <a:spLocks noGrp="1"/>
          </p:cNvSpPr>
          <p:nvPr>
            <p:ph type="dt" sz="half" idx="2"/>
          </p:nvPr>
        </p:nvSpPr>
        <p:spPr/>
        <p:txBody>
          <a:bodyPr/>
          <a:lstStyle/>
          <a:p>
            <a:r>
              <a:rPr lang="en-US"/>
              <a:t>Lean Six Sigma Training - MTB</a:t>
            </a:r>
            <a:endParaRPr lang="en-US" sz="1600" dirty="0"/>
          </a:p>
        </p:txBody>
      </p:sp>
      <p:sp>
        <p:nvSpPr>
          <p:cNvPr id="19" name="Footer Placeholder 18">
            <a:extLst>
              <a:ext uri="{FF2B5EF4-FFF2-40B4-BE49-F238E27FC236}">
                <a16:creationId xmlns:a16="http://schemas.microsoft.com/office/drawing/2014/main" id="{BF56EE2F-AD72-476F-BF13-155CE9110E24}"/>
              </a:ext>
            </a:extLst>
          </p:cNvPr>
          <p:cNvSpPr>
            <a:spLocks noGrp="1"/>
          </p:cNvSpPr>
          <p:nvPr>
            <p:ph type="ftr" sz="quarter" idx="3"/>
          </p:nvPr>
        </p:nvSpPr>
        <p:spPr/>
        <p:txBody>
          <a:bodyPr/>
          <a:lstStyle/>
          <a:p>
            <a:r>
              <a:rPr lang="en-US"/>
              <a:t>© Grand Valley Sate University</a:t>
            </a:r>
            <a:endParaRPr lang="en-US" sz="1600" dirty="0"/>
          </a:p>
        </p:txBody>
      </p:sp>
      <p:sp>
        <p:nvSpPr>
          <p:cNvPr id="20" name="Slide Number Placeholder 19">
            <a:extLst>
              <a:ext uri="{FF2B5EF4-FFF2-40B4-BE49-F238E27FC236}">
                <a16:creationId xmlns:a16="http://schemas.microsoft.com/office/drawing/2014/main" id="{D95D3471-8F22-4295-AF22-AB66D15EAC7E}"/>
              </a:ext>
            </a:extLst>
          </p:cNvPr>
          <p:cNvSpPr>
            <a:spLocks noGrp="1"/>
          </p:cNvSpPr>
          <p:nvPr>
            <p:ph type="sldNum" sz="quarter" idx="4"/>
          </p:nvPr>
        </p:nvSpPr>
        <p:spPr/>
        <p:txBody>
          <a:bodyPr/>
          <a:lstStyle/>
          <a:p>
            <a:fld id="{28B83BC3-069B-46AF-A4E6-C99928E1A4FA}" type="slidenum">
              <a:rPr lang="en-US" smtClean="0"/>
              <a:pPr/>
              <a:t>64</a:t>
            </a:fld>
            <a:endParaRPr lang="en-US" dirty="0"/>
          </a:p>
        </p:txBody>
      </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3" name="Date Placeholder 2">
            <a:extLst>
              <a:ext uri="{FF2B5EF4-FFF2-40B4-BE49-F238E27FC236}">
                <a16:creationId xmlns:a16="http://schemas.microsoft.com/office/drawing/2014/main" id="{31E952C4-DCBE-4BB4-AA58-FD85FE4F2CB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A9A8D5D-357E-433E-975B-420B8CE1B3C1}"/>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2FF9BBF-3E97-402A-AFFE-82F9668DE876}"/>
              </a:ext>
            </a:extLst>
          </p:cNvPr>
          <p:cNvSpPr>
            <a:spLocks noGrp="1"/>
          </p:cNvSpPr>
          <p:nvPr>
            <p:ph type="sldNum" sz="quarter" idx="4"/>
          </p:nvPr>
        </p:nvSpPr>
        <p:spPr/>
        <p:txBody>
          <a:bodyPr/>
          <a:lstStyle/>
          <a:p>
            <a:fld id="{28B83BC3-069B-46AF-A4E6-C99928E1A4FA}" type="slidenum">
              <a:rPr lang="en-US" smtClean="0"/>
              <a:pPr/>
              <a:t>640</a:t>
            </a:fld>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name="Equation" r:id="rId4" imgW="1054080" imgH="228600" progId="Equation.3">
                  <p:embed/>
                </p:oleObj>
              </mc:Choice>
              <mc:Fallback>
                <p:oleObj name="Equation" r:id="rId4" imgW="1054080" imgH="228600" progId="Equation.3">
                  <p:embed/>
                  <p:pic>
                    <p:nvPicPr>
                      <p:cNvPr id="5" name="Object 4"/>
                      <p:cNvPicPr>
                        <a:picLocks noChangeAspect="1" noChangeArrowheads="1"/>
                      </p:cNvPicPr>
                      <p:nvPr/>
                    </p:nvPicPr>
                    <p:blipFill>
                      <a:blip r:embed="rId5"/>
                      <a:srcRect/>
                      <a:stretch>
                        <a:fillRect/>
                      </a:stretch>
                    </p:blipFill>
                    <p:spPr bwMode="auto">
                      <a:xfrm>
                        <a:off x="3810000" y="2286000"/>
                        <a:ext cx="2286000" cy="495759"/>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B7D9E749-99AA-492B-942D-42AEB73D02A4}"/>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BCAD3A02-B076-4FD2-BE53-1415EE1C7BF8}"/>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E6C389F2-1F0A-49EA-822C-6E6E8A10744D}"/>
              </a:ext>
            </a:extLst>
          </p:cNvPr>
          <p:cNvSpPr>
            <a:spLocks noGrp="1"/>
          </p:cNvSpPr>
          <p:nvPr>
            <p:ph type="sldNum" sz="quarter" idx="4"/>
          </p:nvPr>
        </p:nvSpPr>
        <p:spPr/>
        <p:txBody>
          <a:bodyPr/>
          <a:lstStyle/>
          <a:p>
            <a:fld id="{28B83BC3-069B-46AF-A4E6-C99928E1A4FA}" type="slidenum">
              <a:rPr lang="en-US" smtClean="0"/>
              <a:pPr/>
              <a:t>641</a:t>
            </a:fld>
            <a:endParaRPr lang="en-US" dirty="0"/>
          </a:p>
        </p:txBody>
      </p:sp>
    </p:spTree>
    <p:custDataLst>
      <p:tags r:id="rId1"/>
    </p:custDataLst>
    <p:extLst>
      <p:ext uri="{BB962C8B-B14F-4D97-AF65-F5344CB8AC3E}">
        <p14:creationId xmlns:p14="http://schemas.microsoft.com/office/powerpoint/2010/main" val="260799213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4" name="Date Placeholder 3">
            <a:extLst>
              <a:ext uri="{FF2B5EF4-FFF2-40B4-BE49-F238E27FC236}">
                <a16:creationId xmlns:a16="http://schemas.microsoft.com/office/drawing/2014/main" id="{24CD35C1-C1D3-4B18-8473-7C216A9D0A6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B030A1E-5435-458E-AB46-683198DEFF4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E63BA15-87A1-499B-9471-4B204FC114C4}"/>
              </a:ext>
            </a:extLst>
          </p:cNvPr>
          <p:cNvSpPr>
            <a:spLocks noGrp="1"/>
          </p:cNvSpPr>
          <p:nvPr>
            <p:ph type="sldNum" sz="quarter" idx="4"/>
          </p:nvPr>
        </p:nvSpPr>
        <p:spPr/>
        <p:txBody>
          <a:bodyPr/>
          <a:lstStyle/>
          <a:p>
            <a:fld id="{28B83BC3-069B-46AF-A4E6-C99928E1A4FA}" type="slidenum">
              <a:rPr lang="en-US" smtClean="0"/>
              <a:pPr/>
              <a:t>642</a:t>
            </a:fld>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4" name="Date Placeholder 3">
            <a:extLst>
              <a:ext uri="{FF2B5EF4-FFF2-40B4-BE49-F238E27FC236}">
                <a16:creationId xmlns:a16="http://schemas.microsoft.com/office/drawing/2014/main" id="{FEAFBF51-BD4A-49EF-87C1-E283E86B23D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F10E371-6F54-4DAA-A056-A97554E14F4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B8D72BB-E371-4F31-859A-F689F8101BCD}"/>
              </a:ext>
            </a:extLst>
          </p:cNvPr>
          <p:cNvSpPr>
            <a:spLocks noGrp="1"/>
          </p:cNvSpPr>
          <p:nvPr>
            <p:ph type="sldNum" sz="quarter" idx="4"/>
          </p:nvPr>
        </p:nvSpPr>
        <p:spPr/>
        <p:txBody>
          <a:bodyPr/>
          <a:lstStyle/>
          <a:p>
            <a:fld id="{28B83BC3-069B-46AF-A4E6-C99928E1A4FA}" type="slidenum">
              <a:rPr lang="en-US" smtClean="0"/>
              <a:pPr/>
              <a:t>643</a:t>
            </a:fld>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4" name="Date Placeholder 3">
            <a:extLst>
              <a:ext uri="{FF2B5EF4-FFF2-40B4-BE49-F238E27FC236}">
                <a16:creationId xmlns:a16="http://schemas.microsoft.com/office/drawing/2014/main" id="{BD3C2CBD-7C91-41D7-81EF-40C031A4ADB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6032CFF-257D-489F-882B-8C9E4EB59BE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C0586F6-EF25-4A6B-8AE5-F29C597AEAB9}"/>
              </a:ext>
            </a:extLst>
          </p:cNvPr>
          <p:cNvSpPr>
            <a:spLocks noGrp="1"/>
          </p:cNvSpPr>
          <p:nvPr>
            <p:ph type="sldNum" sz="quarter" idx="4"/>
          </p:nvPr>
        </p:nvSpPr>
        <p:spPr/>
        <p:txBody>
          <a:bodyPr/>
          <a:lstStyle/>
          <a:p>
            <a:fld id="{28B83BC3-069B-46AF-A4E6-C99928E1A4FA}" type="slidenum">
              <a:rPr lang="en-US" smtClean="0"/>
              <a:pPr/>
              <a:t>644</a:t>
            </a:fld>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4"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name="Equation" r:id="rId5" imgW="139700" imgH="228600" progId="Equation.3">
                        <p:embed/>
                      </p:oleObj>
                    </mc:Choice>
                    <mc:Fallback>
                      <p:oleObj name="Equation" r:id="rId5" imgW="139700" imgH="228600" progId="Equation.3">
                        <p:embed/>
                        <p:pic>
                          <p:nvPicPr>
                            <p:cNvPr id="2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name="Equation" r:id="rId7" imgW="164957" imgH="241091" progId="Equation.3">
                      <p:embed/>
                    </p:oleObj>
                  </mc:Choice>
                  <mc:Fallback>
                    <p:oleObj name="Equation" r:id="rId7" imgW="164957" imgH="241091" progId="Equation.3">
                      <p:embed/>
                      <p:pic>
                        <p:nvPicPr>
                          <p:cNvPr id="47" name="Object 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name="Equation" r:id="rId9" imgW="203112" imgH="241195" progId="Equation.3">
                      <p:embed/>
                    </p:oleObj>
                  </mc:Choice>
                  <mc:Fallback>
                    <p:oleObj name="Equation" r:id="rId9" imgW="203112" imgH="241195" progId="Equation.3">
                      <p:embed/>
                      <p:pic>
                        <p:nvPicPr>
                          <p:cNvPr id="49" name="Object 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name="Equation" r:id="rId11" imgW="927100" imgH="469900" progId="Equation.3">
                    <p:embed/>
                  </p:oleObj>
                </mc:Choice>
                <mc:Fallback>
                  <p:oleObj name="Equation" r:id="rId11" imgW="927100" imgH="469900" progId="Equation.3">
                    <p:embed/>
                    <p:pic>
                      <p:nvPicPr>
                        <p:cNvPr id="192522"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name="Equation" r:id="rId13" imgW="901309" imgH="444307" progId="Equation.3">
                    <p:embed/>
                  </p:oleObj>
                </mc:Choice>
                <mc:Fallback>
                  <p:oleObj name="Equation" r:id="rId13" imgW="901309" imgH="444307" progId="Equation.3">
                    <p:embed/>
                    <p:pic>
                      <p:nvPicPr>
                        <p:cNvPr id="192523"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name="Equation" r:id="rId15" imgW="1002865" imgH="469696" progId="Equation.3">
                    <p:embed/>
                  </p:oleObj>
                </mc:Choice>
                <mc:Fallback>
                  <p:oleObj name="Equation" r:id="rId15" imgW="1002865" imgH="469696" progId="Equation.3">
                    <p:embed/>
                    <p:pic>
                      <p:nvPicPr>
                        <p:cNvPr id="192524" name="Object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Date Placeholder 2">
            <a:extLst>
              <a:ext uri="{FF2B5EF4-FFF2-40B4-BE49-F238E27FC236}">
                <a16:creationId xmlns:a16="http://schemas.microsoft.com/office/drawing/2014/main" id="{963C4BBF-4981-4FBD-B75F-51C6A888FE37}"/>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13FD5B6-AF89-42B5-AAE6-7EE12ACC544A}"/>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A2203B1A-E723-4C87-99A0-4C8BDC0021A3}"/>
              </a:ext>
            </a:extLst>
          </p:cNvPr>
          <p:cNvSpPr>
            <a:spLocks noGrp="1"/>
          </p:cNvSpPr>
          <p:nvPr>
            <p:ph type="sldNum" sz="quarter" idx="4"/>
          </p:nvPr>
        </p:nvSpPr>
        <p:spPr/>
        <p:txBody>
          <a:bodyPr/>
          <a:lstStyle/>
          <a:p>
            <a:fld id="{28B83BC3-069B-46AF-A4E6-C99928E1A4FA}" type="slidenum">
              <a:rPr lang="en-US" smtClean="0"/>
              <a:pPr/>
              <a:t>645</a:t>
            </a:fld>
            <a:endParaRPr lang="en-US" dirty="0"/>
          </a:p>
        </p:txBody>
      </p:sp>
    </p:spTree>
    <p:custDataLst>
      <p:tags r:id="rId1"/>
    </p:custDataLst>
    <p:extLst>
      <p:ext uri="{BB962C8B-B14F-4D97-AF65-F5344CB8AC3E}">
        <p14:creationId xmlns:p14="http://schemas.microsoft.com/office/powerpoint/2010/main" val="2763361067"/>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name="Equation" r:id="rId4" imgW="927100" imgH="469900" progId="Equation.3">
                    <p:embed/>
                  </p:oleObj>
                </mc:Choice>
                <mc:Fallback>
                  <p:oleObj name="Equation" r:id="rId4" imgW="927100" imgH="469900" progId="Equation.3">
                    <p:embed/>
                    <p:pic>
                      <p:nvPicPr>
                        <p:cNvPr id="5"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name="Equation" r:id="rId6" imgW="901309" imgH="444307" progId="Equation.3">
                    <p:embed/>
                  </p:oleObj>
                </mc:Choice>
                <mc:Fallback>
                  <p:oleObj name="Equation" r:id="rId6" imgW="901309" imgH="444307" progId="Equation.3">
                    <p:embed/>
                    <p:pic>
                      <p:nvPicPr>
                        <p:cNvPr id="7"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name="Equation" r:id="rId8" imgW="1002865" imgH="469696" progId="Equation.3">
                    <p:embed/>
                  </p:oleObj>
                </mc:Choice>
                <mc:Fallback>
                  <p:oleObj name="Equation" r:id="rId8" imgW="1002865" imgH="469696" progId="Equation.3">
                    <p:embed/>
                    <p:pic>
                      <p:nvPicPr>
                        <p:cNvPr id="8"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
        <p:nvSpPr>
          <p:cNvPr id="4" name="Date Placeholder 3">
            <a:extLst>
              <a:ext uri="{FF2B5EF4-FFF2-40B4-BE49-F238E27FC236}">
                <a16:creationId xmlns:a16="http://schemas.microsoft.com/office/drawing/2014/main" id="{2C0B7384-25D6-4B4C-AE22-C0B51FFBF63E}"/>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994BD180-3DB6-4B8B-B7E7-46EA9F800BA4}"/>
              </a:ext>
            </a:extLst>
          </p:cNvPr>
          <p:cNvSpPr>
            <a:spLocks noGrp="1"/>
          </p:cNvSpPr>
          <p:nvPr>
            <p:ph type="ftr" sz="quarter" idx="3"/>
          </p:nvPr>
        </p:nvSpPr>
        <p:spPr/>
        <p:txBody>
          <a:bodyPr/>
          <a:lstStyle/>
          <a:p>
            <a:r>
              <a:rPr lang="en-US"/>
              <a:t>© Grand Valley Sate University</a:t>
            </a:r>
            <a:endParaRPr lang="en-US" sz="1600" dirty="0"/>
          </a:p>
        </p:txBody>
      </p:sp>
      <p:sp>
        <p:nvSpPr>
          <p:cNvPr id="12" name="Slide Number Placeholder 11">
            <a:extLst>
              <a:ext uri="{FF2B5EF4-FFF2-40B4-BE49-F238E27FC236}">
                <a16:creationId xmlns:a16="http://schemas.microsoft.com/office/drawing/2014/main" id="{4F4BBD0D-1C36-4AAB-9A72-89CA65BF6002}"/>
              </a:ext>
            </a:extLst>
          </p:cNvPr>
          <p:cNvSpPr>
            <a:spLocks noGrp="1"/>
          </p:cNvSpPr>
          <p:nvPr>
            <p:ph type="sldNum" sz="quarter" idx="4"/>
          </p:nvPr>
        </p:nvSpPr>
        <p:spPr/>
        <p:txBody>
          <a:bodyPr/>
          <a:lstStyle/>
          <a:p>
            <a:fld id="{28B83BC3-069B-46AF-A4E6-C99928E1A4FA}" type="slidenum">
              <a:rPr lang="en-US" smtClean="0"/>
              <a:pPr/>
              <a:t>646</a:t>
            </a:fld>
            <a:endParaRPr lang="en-US" dirty="0"/>
          </a:p>
        </p:txBody>
      </p:sp>
    </p:spTree>
    <p:custDataLst>
      <p:tags r:id="rId1"/>
    </p:custDataLst>
    <p:extLst>
      <p:ext uri="{BB962C8B-B14F-4D97-AF65-F5344CB8AC3E}">
        <p14:creationId xmlns:p14="http://schemas.microsoft.com/office/powerpoint/2010/main" val="2180742863"/>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
        <p:nvSpPr>
          <p:cNvPr id="4" name="Date Placeholder 3">
            <a:extLst>
              <a:ext uri="{FF2B5EF4-FFF2-40B4-BE49-F238E27FC236}">
                <a16:creationId xmlns:a16="http://schemas.microsoft.com/office/drawing/2014/main" id="{DC600439-7504-4520-A857-0B0AC799BE20}"/>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C437B021-0B94-4CCF-86B1-D43AB051A231}"/>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C95CBE1D-7CD1-4723-B3CE-37EC734B4F93}"/>
              </a:ext>
            </a:extLst>
          </p:cNvPr>
          <p:cNvSpPr>
            <a:spLocks noGrp="1"/>
          </p:cNvSpPr>
          <p:nvPr>
            <p:ph type="sldNum" sz="quarter" idx="4"/>
          </p:nvPr>
        </p:nvSpPr>
        <p:spPr/>
        <p:txBody>
          <a:bodyPr/>
          <a:lstStyle/>
          <a:p>
            <a:fld id="{28B83BC3-069B-46AF-A4E6-C99928E1A4FA}" type="slidenum">
              <a:rPr lang="en-US" smtClean="0"/>
              <a:pPr/>
              <a:t>647</a:t>
            </a:fld>
            <a:endParaRPr lang="en-US" dirty="0"/>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name="Equation" r:id="rId4" imgW="3644900" imgH="901700" progId="Equation.3">
                  <p:embed/>
                </p:oleObj>
              </mc:Choice>
              <mc:Fallback>
                <p:oleObj name="Equation" r:id="rId4" imgW="3644900" imgH="901700" progId="Equation.3">
                  <p:embed/>
                  <p:pic>
                    <p:nvPicPr>
                      <p:cNvPr id="1955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66DD556-323D-4D12-B47A-70D1AC2AAB0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C57511E-B28F-4371-B41B-972599AA0E9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5328DC5-5B1D-4F40-BA0E-2908E4773EE1}"/>
              </a:ext>
            </a:extLst>
          </p:cNvPr>
          <p:cNvSpPr>
            <a:spLocks noGrp="1"/>
          </p:cNvSpPr>
          <p:nvPr>
            <p:ph type="sldNum" sz="quarter" idx="4"/>
          </p:nvPr>
        </p:nvSpPr>
        <p:spPr/>
        <p:txBody>
          <a:bodyPr/>
          <a:lstStyle/>
          <a:p>
            <a:fld id="{28B83BC3-069B-46AF-A4E6-C99928E1A4FA}" type="slidenum">
              <a:rPr lang="en-US" smtClean="0"/>
              <a:pPr/>
              <a:t>648</a:t>
            </a:fld>
            <a:endParaRPr lang="en-US" dirty="0"/>
          </a:p>
        </p:txBody>
      </p:sp>
    </p:spTree>
    <p:custDataLst>
      <p:tags r:id="rId1"/>
    </p:custDataLst>
    <p:extLst>
      <p:ext uri="{BB962C8B-B14F-4D97-AF65-F5344CB8AC3E}">
        <p14:creationId xmlns:p14="http://schemas.microsoft.com/office/powerpoint/2010/main" val="2736710478"/>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name="Equation" r:id="rId4" imgW="1054100" imgH="228600" progId="Equation.3">
                  <p:embed/>
                </p:oleObj>
              </mc:Choice>
              <mc:Fallback>
                <p:oleObj name="Equation" r:id="rId4" imgW="1054100" imgH="228600" progId="Equation.3">
                  <p:embed/>
                  <p:pic>
                    <p:nvPicPr>
                      <p:cNvPr id="19456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C0514363-FA21-4006-880C-ABBB856191A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875CEE3-2E06-4181-9FA7-6BA442F3E2D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22B4D5C-816F-4CF8-9B81-DB7ACBCC4DAF}"/>
              </a:ext>
            </a:extLst>
          </p:cNvPr>
          <p:cNvSpPr>
            <a:spLocks noGrp="1"/>
          </p:cNvSpPr>
          <p:nvPr>
            <p:ph type="sldNum" sz="quarter" idx="4"/>
          </p:nvPr>
        </p:nvSpPr>
        <p:spPr/>
        <p:txBody>
          <a:bodyPr/>
          <a:lstStyle/>
          <a:p>
            <a:fld id="{28B83BC3-069B-46AF-A4E6-C99928E1A4FA}" type="slidenum">
              <a:rPr lang="en-US" smtClean="0"/>
              <a:pPr/>
              <a:t>649</a:t>
            </a:fld>
            <a:endParaRPr lang="en-US" dirty="0"/>
          </a:p>
        </p:txBody>
      </p:sp>
    </p:spTree>
    <p:custDataLst>
      <p:tags r:id="rId1"/>
    </p:custDataLst>
    <p:extLst>
      <p:ext uri="{BB962C8B-B14F-4D97-AF65-F5344CB8AC3E}">
        <p14:creationId xmlns:p14="http://schemas.microsoft.com/office/powerpoint/2010/main" val="1739748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
        <p:nvSpPr>
          <p:cNvPr id="4" name="Date Placeholder 3">
            <a:extLst>
              <a:ext uri="{FF2B5EF4-FFF2-40B4-BE49-F238E27FC236}">
                <a16:creationId xmlns:a16="http://schemas.microsoft.com/office/drawing/2014/main" id="{D5B1082D-EE73-466D-A8D0-CE14CAD8B8C9}"/>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AAB25DA0-8CD5-478E-8EE3-BE53CD314A53}"/>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CC97ACF-735B-4931-B818-E0168B76AB15}"/>
              </a:ext>
            </a:extLst>
          </p:cNvPr>
          <p:cNvSpPr>
            <a:spLocks noGrp="1"/>
          </p:cNvSpPr>
          <p:nvPr>
            <p:ph type="sldNum" sz="quarter" idx="4"/>
          </p:nvPr>
        </p:nvSpPr>
        <p:spPr/>
        <p:txBody>
          <a:bodyPr/>
          <a:lstStyle/>
          <a:p>
            <a:fld id="{28B83BC3-069B-46AF-A4E6-C99928E1A4FA}" type="slidenum">
              <a:rPr lang="en-US" smtClean="0"/>
              <a:pPr/>
              <a:t>65</a:t>
            </a:fld>
            <a:endParaRPr lang="en-US" dirty="0"/>
          </a:p>
        </p:txBody>
      </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4" name="Date Placeholder 3">
            <a:extLst>
              <a:ext uri="{FF2B5EF4-FFF2-40B4-BE49-F238E27FC236}">
                <a16:creationId xmlns:a16="http://schemas.microsoft.com/office/drawing/2014/main" id="{2047066A-ACCA-4E52-9674-8033EA6DF70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8E33116-A7FD-4C72-AE4A-DCBFDC3FACC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B2889DB-36BD-4E0A-9D74-80745D30EC7D}"/>
              </a:ext>
            </a:extLst>
          </p:cNvPr>
          <p:cNvSpPr>
            <a:spLocks noGrp="1"/>
          </p:cNvSpPr>
          <p:nvPr>
            <p:ph type="sldNum" sz="quarter" idx="4"/>
          </p:nvPr>
        </p:nvSpPr>
        <p:spPr/>
        <p:txBody>
          <a:bodyPr/>
          <a:lstStyle/>
          <a:p>
            <a:fld id="{28B83BC3-069B-46AF-A4E6-C99928E1A4FA}" type="slidenum">
              <a:rPr lang="en-US" smtClean="0"/>
              <a:pPr/>
              <a:t>650</a:t>
            </a:fld>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 </a:t>
            </a:r>
            <a:r>
              <a:rPr lang="en-US" dirty="0"/>
              <a:t>=</a:t>
            </a:r>
            <a:r>
              <a:rPr lang="el-GR" dirty="0"/>
              <a:t> μ</a:t>
            </a:r>
            <a:r>
              <a:rPr lang="en-US" baseline="-25000" dirty="0"/>
              <a:t>2 </a:t>
            </a:r>
            <a:r>
              <a:rPr lang="en-US" dirty="0"/>
              <a:t>=</a:t>
            </a:r>
            <a:r>
              <a:rPr lang="el-GR" dirty="0"/>
              <a:t> μ</a:t>
            </a:r>
            <a:r>
              <a:rPr lang="en-US" baseline="-25000" dirty="0"/>
              <a:t>3 </a:t>
            </a:r>
            <a:r>
              <a:rPr lang="en-US" dirty="0"/>
              <a:t>= </a:t>
            </a:r>
            <a:r>
              <a:rPr lang="el-GR" dirty="0"/>
              <a:t>μ</a:t>
            </a:r>
            <a:r>
              <a:rPr lang="en-US" baseline="-25000" dirty="0"/>
              <a:t>4 </a:t>
            </a:r>
            <a:r>
              <a:rPr lang="en-US" dirty="0"/>
              <a:t>= </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Date Placeholder 3">
            <a:extLst>
              <a:ext uri="{FF2B5EF4-FFF2-40B4-BE49-F238E27FC236}">
                <a16:creationId xmlns:a16="http://schemas.microsoft.com/office/drawing/2014/main" id="{0C7FCBC9-0F6E-4118-AC97-D9EAF665A2E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3B341F4-AA30-45D4-8194-3E237134505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6A197FA-9B2C-41DD-8035-29566B3A0DC2}"/>
              </a:ext>
            </a:extLst>
          </p:cNvPr>
          <p:cNvSpPr>
            <a:spLocks noGrp="1"/>
          </p:cNvSpPr>
          <p:nvPr>
            <p:ph type="sldNum" sz="quarter" idx="4"/>
          </p:nvPr>
        </p:nvSpPr>
        <p:spPr/>
        <p:txBody>
          <a:bodyPr/>
          <a:lstStyle/>
          <a:p>
            <a:fld id="{28B83BC3-069B-46AF-A4E6-C99928E1A4FA}" type="slidenum">
              <a:rPr lang="en-US" smtClean="0"/>
              <a:pPr/>
              <a:t>651</a:t>
            </a:fld>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1: Test whether the data for each level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the “Cost” as the variable.</a:t>
            </a:r>
          </a:p>
          <a:p>
            <a:pPr marL="1234440" lvl="2" indent="-457200">
              <a:buFont typeface="+mj-lt"/>
              <a:buAutoNum type="arabicParenR"/>
            </a:pPr>
            <a:r>
              <a:rPr lang="en-US" dirty="0"/>
              <a:t>Click in the blank box right next to “By variables (optional)” and the “Business” appears in the list box on the left.</a:t>
            </a:r>
          </a:p>
          <a:p>
            <a:pPr marL="1234440" lvl="2" indent="-457200">
              <a:buFont typeface="+mj-lt"/>
              <a:buAutoNum type="arabicParenR"/>
            </a:pPr>
            <a:r>
              <a:rPr lang="en-US" dirty="0"/>
              <a:t>Select the “Business”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results appear in the new window.</a:t>
            </a:r>
          </a:p>
          <a:p>
            <a:pPr lvl="1"/>
            <a:endParaRPr lang="en-US" dirty="0"/>
          </a:p>
        </p:txBody>
      </p:sp>
      <p:sp>
        <p:nvSpPr>
          <p:cNvPr id="4" name="Date Placeholder 3">
            <a:extLst>
              <a:ext uri="{FF2B5EF4-FFF2-40B4-BE49-F238E27FC236}">
                <a16:creationId xmlns:a16="http://schemas.microsoft.com/office/drawing/2014/main" id="{F04F76BE-2640-4C0C-8B6D-8DF46BADC46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201E8EA-1C88-422C-A0BD-CFC1B875459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8EAE136-345A-46F8-9D6D-6B5EC82D0248}"/>
              </a:ext>
            </a:extLst>
          </p:cNvPr>
          <p:cNvSpPr>
            <a:spLocks noGrp="1"/>
          </p:cNvSpPr>
          <p:nvPr>
            <p:ph type="sldNum" sz="quarter" idx="4"/>
          </p:nvPr>
        </p:nvSpPr>
        <p:spPr/>
        <p:txBody>
          <a:bodyPr/>
          <a:lstStyle/>
          <a:p>
            <a:fld id="{28B83BC3-069B-46AF-A4E6-C99928E1A4FA}" type="slidenum">
              <a:rPr lang="en-US" smtClean="0"/>
              <a:pPr/>
              <a:t>652</a:t>
            </a:fld>
            <a:endParaRPr lang="en-US" dirty="0"/>
          </a:p>
        </p:txBody>
      </p:sp>
    </p:spTree>
    <p:custDataLst>
      <p:tags r:id="rId1"/>
    </p:custDataLst>
    <p:extLst>
      <p:ext uri="{BB962C8B-B14F-4D97-AF65-F5344CB8AC3E}">
        <p14:creationId xmlns:p14="http://schemas.microsoft.com/office/powerpoint/2010/main" val="442809497"/>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4" name="Picture 3"/>
          <p:cNvPicPr>
            <a:picLocks noChangeAspect="1"/>
          </p:cNvPicPr>
          <p:nvPr/>
        </p:nvPicPr>
        <p:blipFill>
          <a:blip r:embed="rId4"/>
          <a:stretch>
            <a:fillRect/>
          </a:stretch>
        </p:blipFill>
        <p:spPr>
          <a:xfrm>
            <a:off x="3022600" y="1137448"/>
            <a:ext cx="5334000" cy="5509671"/>
          </a:xfrm>
          <a:prstGeom prst="rect">
            <a:avLst/>
          </a:prstGeom>
        </p:spPr>
      </p:pic>
      <p:sp>
        <p:nvSpPr>
          <p:cNvPr id="3" name="Date Placeholder 2">
            <a:extLst>
              <a:ext uri="{FF2B5EF4-FFF2-40B4-BE49-F238E27FC236}">
                <a16:creationId xmlns:a16="http://schemas.microsoft.com/office/drawing/2014/main" id="{7D68FE5E-F46B-4F99-ACF1-36AA6D704C7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336514E-5C9B-415E-8A95-E9C8AE3DA6F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5A8A634-D6CE-4E62-8D79-2ACEB6437A89}"/>
              </a:ext>
            </a:extLst>
          </p:cNvPr>
          <p:cNvSpPr>
            <a:spLocks noGrp="1"/>
          </p:cNvSpPr>
          <p:nvPr>
            <p:ph type="sldNum" sz="quarter" idx="4"/>
          </p:nvPr>
        </p:nvSpPr>
        <p:spPr/>
        <p:txBody>
          <a:bodyPr/>
          <a:lstStyle/>
          <a:p>
            <a:fld id="{28B83BC3-069B-46AF-A4E6-C99928E1A4FA}" type="slidenum">
              <a:rPr lang="en-US" smtClean="0"/>
              <a:pPr/>
              <a:t>653</a:t>
            </a:fld>
            <a:endParaRPr lang="en-US" dirty="0"/>
          </a:p>
        </p:txBody>
      </p:sp>
    </p:spTree>
    <p:custDataLst>
      <p:tags r:id="rId1"/>
    </p:custDataLst>
    <p:extLst>
      <p:ext uri="{BB962C8B-B14F-4D97-AF65-F5344CB8AC3E}">
        <p14:creationId xmlns:p14="http://schemas.microsoft.com/office/powerpoint/2010/main" val="2139620670"/>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17" name="TextBox 16"/>
          <p:cNvSpPr txBox="1"/>
          <p:nvPr/>
        </p:nvSpPr>
        <p:spPr>
          <a:xfrm>
            <a:off x="1403509" y="935947"/>
            <a:ext cx="1676400" cy="369332"/>
          </a:xfrm>
          <a:prstGeom prst="rect">
            <a:avLst/>
          </a:prstGeom>
          <a:noFill/>
        </p:spPr>
        <p:txBody>
          <a:bodyPr wrap="square" rtlCol="0">
            <a:spAutoFit/>
          </a:bodyPr>
          <a:lstStyle/>
          <a:p>
            <a:pPr algn="ctr"/>
            <a:r>
              <a:rPr lang="en-US" dirty="0"/>
              <a:t>Business = X1</a:t>
            </a:r>
          </a:p>
        </p:txBody>
      </p:sp>
      <p:sp>
        <p:nvSpPr>
          <p:cNvPr id="18" name="TextBox 17"/>
          <p:cNvSpPr txBox="1"/>
          <p:nvPr/>
        </p:nvSpPr>
        <p:spPr>
          <a:xfrm>
            <a:off x="8349392" y="937582"/>
            <a:ext cx="1709817" cy="369332"/>
          </a:xfrm>
          <a:prstGeom prst="rect">
            <a:avLst/>
          </a:prstGeom>
          <a:noFill/>
        </p:spPr>
        <p:txBody>
          <a:bodyPr wrap="square" rtlCol="0">
            <a:spAutoFit/>
          </a:bodyPr>
          <a:lstStyle/>
          <a:p>
            <a:pPr algn="ctr"/>
            <a:r>
              <a:rPr lang="en-US" dirty="0"/>
              <a:t>Business = X3</a:t>
            </a:r>
          </a:p>
        </p:txBody>
      </p:sp>
      <p:grpSp>
        <p:nvGrpSpPr>
          <p:cNvPr id="11" name="Group 10"/>
          <p:cNvGrpSpPr/>
          <p:nvPr/>
        </p:nvGrpSpPr>
        <p:grpSpPr>
          <a:xfrm>
            <a:off x="528583" y="1250625"/>
            <a:ext cx="10322034" cy="5367107"/>
            <a:chOff x="955566" y="1284250"/>
            <a:chExt cx="10322034" cy="5367107"/>
          </a:xfrm>
        </p:grpSpPr>
        <p:pic>
          <p:nvPicPr>
            <p:cNvPr id="3" name="Picture 2"/>
            <p:cNvPicPr>
              <a:picLocks noChangeAspect="1"/>
            </p:cNvPicPr>
            <p:nvPr/>
          </p:nvPicPr>
          <p:blipFill>
            <a:blip r:embed="rId4"/>
            <a:stretch>
              <a:fillRect/>
            </a:stretch>
          </p:blipFill>
          <p:spPr>
            <a:xfrm>
              <a:off x="968266" y="1302439"/>
              <a:ext cx="3291840" cy="2412129"/>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955566" y="4162291"/>
              <a:ext cx="3291840" cy="2467109"/>
            </a:xfrm>
            <a:prstGeom prst="rect">
              <a:avLst/>
            </a:prstGeom>
            <a:ln>
              <a:solidFill>
                <a:schemeClr val="bg1">
                  <a:lumMod val="75000"/>
                </a:schemeClr>
              </a:solidFill>
            </a:ln>
          </p:spPr>
        </p:pic>
        <p:sp>
          <p:nvSpPr>
            <p:cNvPr id="19" name="TextBox 18"/>
            <p:cNvSpPr txBox="1"/>
            <p:nvPr/>
          </p:nvSpPr>
          <p:spPr>
            <a:xfrm>
              <a:off x="1816100" y="3821668"/>
              <a:ext cx="1710876" cy="369332"/>
            </a:xfrm>
            <a:prstGeom prst="rect">
              <a:avLst/>
            </a:prstGeom>
            <a:noFill/>
          </p:spPr>
          <p:txBody>
            <a:bodyPr wrap="square" rtlCol="0">
              <a:spAutoFit/>
            </a:bodyPr>
            <a:lstStyle/>
            <a:p>
              <a:pPr algn="ctr"/>
              <a:r>
                <a:rPr lang="en-US" dirty="0"/>
                <a:t>Business = X2</a:t>
              </a:r>
            </a:p>
          </p:txBody>
        </p:sp>
        <p:sp>
          <p:nvSpPr>
            <p:cNvPr id="20" name="TextBox 19"/>
            <p:cNvSpPr txBox="1"/>
            <p:nvPr/>
          </p:nvSpPr>
          <p:spPr>
            <a:xfrm>
              <a:off x="8776375" y="3796268"/>
              <a:ext cx="1709817" cy="369332"/>
            </a:xfrm>
            <a:prstGeom prst="rect">
              <a:avLst/>
            </a:prstGeom>
            <a:noFill/>
          </p:spPr>
          <p:txBody>
            <a:bodyPr wrap="square" rtlCol="0">
              <a:spAutoFit/>
            </a:bodyPr>
            <a:lstStyle/>
            <a:p>
              <a:pPr algn="ctr"/>
              <a:r>
                <a:rPr lang="en-US" dirty="0"/>
                <a:t>Business = X4</a:t>
              </a:r>
            </a:p>
          </p:txBody>
        </p:sp>
        <p:sp>
          <p:nvSpPr>
            <p:cNvPr id="21" name="TextBox 20"/>
            <p:cNvSpPr txBox="1"/>
            <p:nvPr/>
          </p:nvSpPr>
          <p:spPr>
            <a:xfrm>
              <a:off x="5118983" y="2323837"/>
              <a:ext cx="1709817" cy="369332"/>
            </a:xfrm>
            <a:prstGeom prst="rect">
              <a:avLst/>
            </a:prstGeom>
            <a:noFill/>
          </p:spPr>
          <p:txBody>
            <a:bodyPr wrap="square" rtlCol="0">
              <a:spAutoFit/>
            </a:bodyPr>
            <a:lstStyle/>
            <a:p>
              <a:pPr algn="ctr"/>
              <a:r>
                <a:rPr lang="en-US" dirty="0"/>
                <a:t>Business = X5</a:t>
              </a:r>
            </a:p>
          </p:txBody>
        </p:sp>
        <p:pic>
          <p:nvPicPr>
            <p:cNvPr id="5" name="Picture 4"/>
            <p:cNvPicPr>
              <a:picLocks noChangeAspect="1"/>
            </p:cNvPicPr>
            <p:nvPr/>
          </p:nvPicPr>
          <p:blipFill>
            <a:blip r:embed="rId6"/>
            <a:stretch>
              <a:fillRect/>
            </a:stretch>
          </p:blipFill>
          <p:spPr>
            <a:xfrm>
              <a:off x="7909560" y="1284250"/>
              <a:ext cx="3291840" cy="2448505"/>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7894320" y="4114800"/>
              <a:ext cx="3383280" cy="2536557"/>
            </a:xfrm>
            <a:prstGeom prst="rect">
              <a:avLst/>
            </a:prstGeom>
            <a:ln>
              <a:solidFill>
                <a:schemeClr val="bg1">
                  <a:lumMod val="75000"/>
                </a:schemeClr>
              </a:solidFill>
            </a:ln>
          </p:spPr>
        </p:pic>
        <p:pic>
          <p:nvPicPr>
            <p:cNvPr id="10" name="Picture 9"/>
            <p:cNvPicPr>
              <a:picLocks noChangeAspect="1"/>
            </p:cNvPicPr>
            <p:nvPr/>
          </p:nvPicPr>
          <p:blipFill>
            <a:blip r:embed="rId8"/>
            <a:stretch>
              <a:fillRect/>
            </a:stretch>
          </p:blipFill>
          <p:spPr>
            <a:xfrm>
              <a:off x="4430078" y="2698709"/>
              <a:ext cx="3291840" cy="2458285"/>
            </a:xfrm>
            <a:prstGeom prst="rect">
              <a:avLst/>
            </a:prstGeom>
            <a:ln>
              <a:solidFill>
                <a:schemeClr val="bg1">
                  <a:lumMod val="75000"/>
                </a:schemeClr>
              </a:solidFill>
            </a:ln>
          </p:spPr>
        </p:pic>
      </p:grpSp>
      <p:sp>
        <p:nvSpPr>
          <p:cNvPr id="12" name="Date Placeholder 11">
            <a:extLst>
              <a:ext uri="{FF2B5EF4-FFF2-40B4-BE49-F238E27FC236}">
                <a16:creationId xmlns:a16="http://schemas.microsoft.com/office/drawing/2014/main" id="{B9A87E63-48D8-481B-BF9E-0C5D71FCF846}"/>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9591D187-0AE2-4597-9340-491B48C54286}"/>
              </a:ext>
            </a:extLst>
          </p:cNvPr>
          <p:cNvSpPr>
            <a:spLocks noGrp="1"/>
          </p:cNvSpPr>
          <p:nvPr>
            <p:ph type="ftr" sz="quarter" idx="3"/>
          </p:nvPr>
        </p:nvSpPr>
        <p:spPr/>
        <p:txBody>
          <a:bodyPr/>
          <a:lstStyle/>
          <a:p>
            <a:r>
              <a:rPr lang="en-US"/>
              <a:t>© Grand Valley Sate University</a:t>
            </a:r>
            <a:endParaRPr lang="en-US" sz="1600" dirty="0"/>
          </a:p>
        </p:txBody>
      </p:sp>
      <p:sp>
        <p:nvSpPr>
          <p:cNvPr id="14" name="Slide Number Placeholder 13">
            <a:extLst>
              <a:ext uri="{FF2B5EF4-FFF2-40B4-BE49-F238E27FC236}">
                <a16:creationId xmlns:a16="http://schemas.microsoft.com/office/drawing/2014/main" id="{AB045F14-40E8-4DE2-9D64-0C8F6B6FD826}"/>
              </a:ext>
            </a:extLst>
          </p:cNvPr>
          <p:cNvSpPr>
            <a:spLocks noGrp="1"/>
          </p:cNvSpPr>
          <p:nvPr>
            <p:ph type="sldNum" sz="quarter" idx="4"/>
          </p:nvPr>
        </p:nvSpPr>
        <p:spPr/>
        <p:txBody>
          <a:bodyPr/>
          <a:lstStyle/>
          <a:p>
            <a:fld id="{28B83BC3-069B-46AF-A4E6-C99928E1A4FA}" type="slidenum">
              <a:rPr lang="en-US" smtClean="0"/>
              <a:pPr/>
              <a:t>654</a:t>
            </a:fld>
            <a:endParaRPr lang="en-US" dirty="0"/>
          </a:p>
        </p:txBody>
      </p:sp>
    </p:spTree>
    <p:custDataLst>
      <p:tags r:id="rId1"/>
    </p:custDataLst>
    <p:extLst>
      <p:ext uri="{BB962C8B-B14F-4D97-AF65-F5344CB8AC3E}">
        <p14:creationId xmlns:p14="http://schemas.microsoft.com/office/powerpoint/2010/main" val="3710204169"/>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pPr marL="114300" indent="0">
              <a:buNone/>
            </a:pPr>
            <a:r>
              <a:rPr lang="en-US" dirty="0"/>
              <a:t>Null Hypothesis (H</a:t>
            </a:r>
            <a:r>
              <a:rPr lang="en-US" baseline="-25000" dirty="0"/>
              <a:t>0</a:t>
            </a:r>
            <a:r>
              <a:rPr lang="en-US" dirty="0"/>
              <a:t>): The data are normally distributed.</a:t>
            </a:r>
          </a:p>
          <a:p>
            <a:pPr marL="114300" indent="0">
              <a:buNone/>
            </a:pPr>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endParaRPr lang="en-US" dirty="0"/>
          </a:p>
          <a:p>
            <a:r>
              <a:rPr lang="en-US" dirty="0"/>
              <a:t>If any of the five data sets are not normally distributed, we need to use other hypothesis testing methods other than one-way ANOVA.</a:t>
            </a:r>
          </a:p>
        </p:txBody>
      </p:sp>
      <p:sp>
        <p:nvSpPr>
          <p:cNvPr id="4" name="Date Placeholder 3">
            <a:extLst>
              <a:ext uri="{FF2B5EF4-FFF2-40B4-BE49-F238E27FC236}">
                <a16:creationId xmlns:a16="http://schemas.microsoft.com/office/drawing/2014/main" id="{0037148E-C318-4BED-A341-4EB4E50986D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3298358-6E4F-44E5-A99D-1F5CC517121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2AAFF8F-B982-4654-B792-EE88DFA5AE5F}"/>
              </a:ext>
            </a:extLst>
          </p:cNvPr>
          <p:cNvSpPr>
            <a:spLocks noGrp="1"/>
          </p:cNvSpPr>
          <p:nvPr>
            <p:ph type="sldNum" sz="quarter" idx="4"/>
          </p:nvPr>
        </p:nvSpPr>
        <p:spPr/>
        <p:txBody>
          <a:bodyPr/>
          <a:lstStyle/>
          <a:p>
            <a:fld id="{28B83BC3-069B-46AF-A4E6-C99928E1A4FA}" type="slidenum">
              <a:rPr lang="en-US" smtClean="0"/>
              <a:pPr/>
              <a:t>655</a:t>
            </a:fld>
            <a:endParaRPr lang="en-US" dirty="0"/>
          </a:p>
        </p:txBody>
      </p:sp>
    </p:spTree>
    <p:custDataLst>
      <p:tags r:id="rId1"/>
    </p:custDataLst>
    <p:extLst>
      <p:ext uri="{BB962C8B-B14F-4D97-AF65-F5344CB8AC3E}">
        <p14:creationId xmlns:p14="http://schemas.microsoft.com/office/powerpoint/2010/main" val="1707830696"/>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70000" lnSpcReduction="20000"/>
          </a:bodyPr>
          <a:lstStyle/>
          <a:p>
            <a:r>
              <a:rPr lang="en-US" sz="2800" dirty="0"/>
              <a:t>Step 2: Test whether the variance of the data for each level is equal to the variance of other levels.</a:t>
            </a:r>
          </a:p>
          <a:p>
            <a:pPr lvl="1">
              <a:buNone/>
            </a:pPr>
            <a:endParaRPr lang="en-US" dirty="0"/>
          </a:p>
          <a:p>
            <a:pPr lvl="1">
              <a:buNone/>
            </a:pPr>
            <a:r>
              <a:rPr lang="en-US" sz="2600" dirty="0"/>
              <a:t>Null Hypothesis (H</a:t>
            </a:r>
            <a:r>
              <a:rPr lang="en-US" sz="2600" baseline="-25000" dirty="0"/>
              <a:t>0</a:t>
            </a:r>
            <a:r>
              <a:rPr lang="en-US" sz="2600" dirty="0"/>
              <a:t>):</a:t>
            </a:r>
          </a:p>
          <a:p>
            <a:pPr lvl="1">
              <a:buNone/>
            </a:pPr>
            <a:r>
              <a:rPr lang="en-US" sz="2600" dirty="0"/>
              <a:t>Alternative Hypothesis (H</a:t>
            </a:r>
            <a:r>
              <a:rPr lang="en-US" sz="2600" baseline="-25000" dirty="0"/>
              <a:t>a</a:t>
            </a:r>
            <a:r>
              <a:rPr lang="en-US" sz="2600" dirty="0"/>
              <a:t>): at least one of the variances is different from others.</a:t>
            </a:r>
            <a:endParaRPr lang="en-US" dirty="0"/>
          </a:p>
          <a:p>
            <a:pPr marL="1120140" lvl="2" indent="-342900">
              <a:buFont typeface="+mj-lt"/>
              <a:buAutoNum type="arabicParenR"/>
            </a:pPr>
            <a:r>
              <a:rPr lang="en-US" sz="2200" dirty="0"/>
              <a:t>Click Stat → ANOVA → Test for equal variances.</a:t>
            </a:r>
          </a:p>
          <a:p>
            <a:pPr marL="1120140" lvl="2" indent="-342900">
              <a:buFont typeface="+mj-lt"/>
              <a:buAutoNum type="arabicParenR"/>
            </a:pPr>
            <a:r>
              <a:rPr lang="en-US" sz="2200" dirty="0"/>
              <a:t>A new window named “Test for Equal Variances” pops up.</a:t>
            </a:r>
          </a:p>
          <a:p>
            <a:pPr marL="1120140" lvl="2" indent="-342900">
              <a:buFont typeface="+mj-lt"/>
              <a:buAutoNum type="arabicParenR"/>
            </a:pPr>
            <a:r>
              <a:rPr lang="en-US" sz="2200" dirty="0"/>
              <a:t>Select the “Cost” as the “Response.”</a:t>
            </a:r>
          </a:p>
          <a:p>
            <a:pPr marL="1120140" lvl="2" indent="-342900">
              <a:buFont typeface="+mj-lt"/>
              <a:buAutoNum type="arabicParenR"/>
            </a:pPr>
            <a:r>
              <a:rPr lang="en-US" sz="2200" dirty="0"/>
              <a:t>Select the “Business” as the “Factors.”</a:t>
            </a:r>
          </a:p>
          <a:p>
            <a:pPr marL="1120140" lvl="2" indent="-342900">
              <a:buFont typeface="+mj-lt"/>
              <a:buAutoNum type="arabicParenR"/>
            </a:pPr>
            <a:r>
              <a:rPr lang="en-US" sz="2200" dirty="0"/>
              <a:t>Click “Options.”</a:t>
            </a:r>
          </a:p>
          <a:p>
            <a:pPr marL="1120140" lvl="2" indent="-342900">
              <a:buFont typeface="+mj-lt"/>
              <a:buAutoNum type="arabicParenR"/>
            </a:pPr>
            <a:r>
              <a:rPr lang="en-US" sz="2200" dirty="0"/>
              <a:t>Select “Use test based on normal distribution” </a:t>
            </a:r>
          </a:p>
          <a:p>
            <a:pPr marL="1120140" lvl="2" indent="-342900">
              <a:buFont typeface="+mj-lt"/>
              <a:buAutoNum type="arabicParenR"/>
            </a:pPr>
            <a:r>
              <a:rPr lang="en-US" sz="2200" dirty="0"/>
              <a:t>Click “OK” to close the “Options” window</a:t>
            </a:r>
          </a:p>
          <a:p>
            <a:pPr marL="1120140" lvl="2" indent="-342900">
              <a:buFont typeface="+mj-lt"/>
              <a:buAutoNum type="arabicParenR"/>
            </a:pPr>
            <a:r>
              <a:rPr lang="en-US" sz="2200" dirty="0"/>
              <a:t>Click “OK” to run the test</a:t>
            </a:r>
          </a:p>
          <a:p>
            <a:pPr marL="1120140" lvl="2" indent="-342900">
              <a:buFont typeface="+mj-lt"/>
              <a:buAutoNum type="arabicParenR"/>
            </a:pPr>
            <a:r>
              <a:rPr lang="en-US" sz="2200" dirty="0"/>
              <a:t>The results shows up in a new window.</a:t>
            </a:r>
          </a:p>
          <a:p>
            <a:pPr marL="1120140" lvl="2" indent="-342900">
              <a:buFont typeface="+mj-lt"/>
              <a:buAutoNum type="arabicParenR"/>
            </a:pPr>
            <a:r>
              <a:rPr lang="en-US" sz="2200" dirty="0"/>
              <a:t>Use the Bartlett’s test for testing the equal variances between five levels in this case since there are more than two levels in the data and the data of each level are normally distributed.</a:t>
            </a:r>
          </a:p>
          <a:p>
            <a:pPr lvl="1"/>
            <a:endParaRPr lang="en-US" sz="2400" dirty="0"/>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65629847"/>
              </p:ext>
            </p:extLst>
          </p:nvPr>
        </p:nvGraphicFramePr>
        <p:xfrm>
          <a:off x="3276600" y="1752600"/>
          <a:ext cx="3282950" cy="508000"/>
        </p:xfrm>
        <a:graphic>
          <a:graphicData uri="http://schemas.openxmlformats.org/presentationml/2006/ole">
            <mc:AlternateContent xmlns:mc="http://schemas.openxmlformats.org/markup-compatibility/2006">
              <mc:Choice xmlns:v="urn:schemas-microsoft-com:vml" Requires="v">
                <p:oleObj name="Equation" r:id="rId4" imgW="1688367" imgH="253890" progId="Equation.3">
                  <p:embed/>
                </p:oleObj>
              </mc:Choice>
              <mc:Fallback>
                <p:oleObj name="Equation" r:id="rId4" imgW="1688367"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7526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4880259-069C-406E-B97E-FA41957C6E0A}"/>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1C4A5697-78B0-4084-8E53-AA0F4FB2B85E}"/>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9AEA6AE8-F850-4F04-8CA3-044C9254C292}"/>
              </a:ext>
            </a:extLst>
          </p:cNvPr>
          <p:cNvSpPr>
            <a:spLocks noGrp="1"/>
          </p:cNvSpPr>
          <p:nvPr>
            <p:ph type="sldNum" sz="quarter" idx="4"/>
          </p:nvPr>
        </p:nvSpPr>
        <p:spPr/>
        <p:txBody>
          <a:bodyPr/>
          <a:lstStyle/>
          <a:p>
            <a:fld id="{28B83BC3-069B-46AF-A4E6-C99928E1A4FA}" type="slidenum">
              <a:rPr lang="en-US" smtClean="0"/>
              <a:pPr/>
              <a:t>656</a:t>
            </a:fld>
            <a:endParaRPr lang="en-US" dirty="0"/>
          </a:p>
        </p:txBody>
      </p:sp>
    </p:spTree>
    <p:custDataLst>
      <p:tags r:id="rId1"/>
    </p:custDataLst>
    <p:extLst>
      <p:ext uri="{BB962C8B-B14F-4D97-AF65-F5344CB8AC3E}">
        <p14:creationId xmlns:p14="http://schemas.microsoft.com/office/powerpoint/2010/main" val="3311718144"/>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45902" y="1676400"/>
            <a:ext cx="5893539" cy="4038600"/>
          </a:xfrm>
          <a:prstGeom prst="rect">
            <a:avLst/>
          </a:prstGeom>
        </p:spPr>
      </p:pic>
      <p:pic>
        <p:nvPicPr>
          <p:cNvPr id="4" name="Picture 3"/>
          <p:cNvPicPr>
            <a:picLocks noChangeAspect="1"/>
          </p:cNvPicPr>
          <p:nvPr/>
        </p:nvPicPr>
        <p:blipFill>
          <a:blip r:embed="rId5"/>
          <a:stretch>
            <a:fillRect/>
          </a:stretch>
        </p:blipFill>
        <p:spPr>
          <a:xfrm>
            <a:off x="6101324" y="2495655"/>
            <a:ext cx="5127466" cy="2400090"/>
          </a:xfrm>
          <a:prstGeom prst="rect">
            <a:avLst/>
          </a:prstGeom>
        </p:spPr>
      </p:pic>
      <p:sp>
        <p:nvSpPr>
          <p:cNvPr id="23" name="Right Arrow 12"/>
          <p:cNvSpPr>
            <a:spLocks noChangeAspect="1"/>
          </p:cNvSpPr>
          <p:nvPr/>
        </p:nvSpPr>
        <p:spPr>
          <a:xfrm>
            <a:off x="5823619"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1060AB3A-4B9D-4C9F-8F79-603F2E8DA2BF}"/>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2F21249F-903B-47A6-93AC-BD1394241D9C}"/>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F6237855-B981-4C83-99B9-8DBDD6C13C8E}"/>
              </a:ext>
            </a:extLst>
          </p:cNvPr>
          <p:cNvSpPr>
            <a:spLocks noGrp="1"/>
          </p:cNvSpPr>
          <p:nvPr>
            <p:ph type="sldNum" sz="quarter" idx="4"/>
          </p:nvPr>
        </p:nvSpPr>
        <p:spPr/>
        <p:txBody>
          <a:bodyPr/>
          <a:lstStyle/>
          <a:p>
            <a:fld id="{28B83BC3-069B-46AF-A4E6-C99928E1A4FA}" type="slidenum">
              <a:rPr lang="en-US" smtClean="0"/>
              <a:pPr/>
              <a:t>657</a:t>
            </a:fld>
            <a:endParaRPr lang="en-US" dirty="0"/>
          </a:p>
        </p:txBody>
      </p:sp>
    </p:spTree>
    <p:custDataLst>
      <p:tags r:id="rId1"/>
    </p:custDataLst>
    <p:extLst>
      <p:ext uri="{BB962C8B-B14F-4D97-AF65-F5344CB8AC3E}">
        <p14:creationId xmlns:p14="http://schemas.microsoft.com/office/powerpoint/2010/main" val="3746398333"/>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229100" cy="5486400"/>
          </a:xfrm>
        </p:spPr>
        <p:txBody>
          <a:bodyPr/>
          <a:lstStyle/>
          <a:p>
            <a:r>
              <a:rPr lang="en-US" dirty="0"/>
              <a:t>The p-value of </a:t>
            </a:r>
            <a:r>
              <a:rPr lang="en-US" dirty="0" err="1"/>
              <a:t>Barlett’s</a:t>
            </a:r>
            <a:r>
              <a:rPr lang="en-US" dirty="0"/>
              <a:t> test is 0.777, greater than the alpha level (0.05), so we fail to reject the null hypothesis and we claim that the variances of five groups are equal.</a:t>
            </a:r>
          </a:p>
          <a:p>
            <a:endParaRPr lang="en-US" dirty="0"/>
          </a:p>
          <a:p>
            <a:r>
              <a:rPr lang="en-US" dirty="0"/>
              <a:t>If the variances are not all equal, we need to use other hypothesis testing methods other than one-way ANOVA.</a:t>
            </a:r>
          </a:p>
        </p:txBody>
      </p:sp>
      <p:pic>
        <p:nvPicPr>
          <p:cNvPr id="4" name="Picture 3"/>
          <p:cNvPicPr>
            <a:picLocks noChangeAspect="1"/>
          </p:cNvPicPr>
          <p:nvPr/>
        </p:nvPicPr>
        <p:blipFill>
          <a:blip r:embed="rId4"/>
          <a:stretch>
            <a:fillRect/>
          </a:stretch>
        </p:blipFill>
        <p:spPr>
          <a:xfrm>
            <a:off x="4838700" y="1371600"/>
            <a:ext cx="6259423" cy="4483100"/>
          </a:xfrm>
          <a:prstGeom prst="rect">
            <a:avLst/>
          </a:prstGeom>
        </p:spPr>
      </p:pic>
      <p:sp>
        <p:nvSpPr>
          <p:cNvPr id="5" name="Date Placeholder 4">
            <a:extLst>
              <a:ext uri="{FF2B5EF4-FFF2-40B4-BE49-F238E27FC236}">
                <a16:creationId xmlns:a16="http://schemas.microsoft.com/office/drawing/2014/main" id="{0B684B74-4DD8-4EE3-BFA7-0DB0E0A487FF}"/>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67C377AB-AECE-4B0C-AFC8-DCF0354C936F}"/>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74ADAC82-34CD-4501-8AD4-BEB48F01A3F3}"/>
              </a:ext>
            </a:extLst>
          </p:cNvPr>
          <p:cNvSpPr>
            <a:spLocks noGrp="1"/>
          </p:cNvSpPr>
          <p:nvPr>
            <p:ph type="sldNum" sz="quarter" idx="4"/>
          </p:nvPr>
        </p:nvSpPr>
        <p:spPr/>
        <p:txBody>
          <a:bodyPr/>
          <a:lstStyle/>
          <a:p>
            <a:fld id="{28B83BC3-069B-46AF-A4E6-C99928E1A4FA}" type="slidenum">
              <a:rPr lang="en-US" smtClean="0"/>
              <a:pPr/>
              <a:t>658</a:t>
            </a:fld>
            <a:endParaRPr lang="en-US" dirty="0"/>
          </a:p>
        </p:txBody>
      </p:sp>
    </p:spTree>
    <p:custDataLst>
      <p:tags r:id="rId1"/>
    </p:custDataLst>
    <p:extLst>
      <p:ext uri="{BB962C8B-B14F-4D97-AF65-F5344CB8AC3E}">
        <p14:creationId xmlns:p14="http://schemas.microsoft.com/office/powerpoint/2010/main" val="2364958872"/>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85000" lnSpcReduction="10000"/>
          </a:bodyPr>
          <a:lstStyle/>
          <a:p>
            <a:r>
              <a:rPr lang="en-US" sz="2600" dirty="0"/>
              <a:t>Step 3: Test whether the mean of the data for each level is equal to the means of other levels.</a:t>
            </a:r>
          </a:p>
          <a:p>
            <a:pPr lvl="1">
              <a:buNone/>
            </a:pPr>
            <a:endParaRPr lang="en-US" dirty="0"/>
          </a:p>
          <a:p>
            <a:pPr lvl="1"/>
            <a:r>
              <a:rPr lang="en-US" sz="2400" dirty="0"/>
              <a:t>Null Hypothesis (H</a:t>
            </a:r>
            <a:r>
              <a:rPr lang="en-US" sz="2400" baseline="-25000" dirty="0"/>
              <a:t>0</a:t>
            </a:r>
            <a:r>
              <a:rPr lang="en-US" sz="2400" dirty="0"/>
              <a:t>): </a:t>
            </a:r>
            <a:r>
              <a:rPr lang="el-GR" sz="2400" dirty="0"/>
              <a:t>μ</a:t>
            </a:r>
            <a:r>
              <a:rPr lang="en-US" sz="2400" baseline="-25000" dirty="0"/>
              <a:t>1 </a:t>
            </a:r>
            <a:r>
              <a:rPr lang="en-US" sz="2400" dirty="0"/>
              <a:t>=</a:t>
            </a:r>
            <a:r>
              <a:rPr lang="el-GR" sz="2400" dirty="0"/>
              <a:t> μ</a:t>
            </a:r>
            <a:r>
              <a:rPr lang="en-US" sz="2400" baseline="-25000" dirty="0"/>
              <a:t>2 </a:t>
            </a:r>
            <a:r>
              <a:rPr lang="en-US" sz="2400" dirty="0"/>
              <a:t>=</a:t>
            </a:r>
            <a:r>
              <a:rPr lang="el-GR" sz="2400" dirty="0"/>
              <a:t> μ</a:t>
            </a:r>
            <a:r>
              <a:rPr lang="en-US" sz="2400" baseline="-25000" dirty="0"/>
              <a:t>3 </a:t>
            </a:r>
            <a:r>
              <a:rPr lang="en-US" sz="2400" dirty="0"/>
              <a:t>= </a:t>
            </a:r>
            <a:r>
              <a:rPr lang="el-GR" sz="2400" dirty="0"/>
              <a:t>μ</a:t>
            </a:r>
            <a:r>
              <a:rPr lang="en-US" sz="2400" baseline="-25000" dirty="0"/>
              <a:t>4 </a:t>
            </a:r>
            <a:r>
              <a:rPr lang="en-US" sz="2400" dirty="0"/>
              <a:t>= </a:t>
            </a:r>
            <a:r>
              <a:rPr lang="el-GR" sz="2400" dirty="0"/>
              <a:t>μ</a:t>
            </a:r>
            <a:r>
              <a:rPr lang="en-US" sz="2400" baseline="-25000" dirty="0"/>
              <a:t>5</a:t>
            </a:r>
            <a:endParaRPr lang="en-US" sz="2400" dirty="0"/>
          </a:p>
          <a:p>
            <a:pPr lvl="1"/>
            <a:r>
              <a:rPr lang="en-US" sz="2400" dirty="0"/>
              <a:t>Alternative Hypothesis (H</a:t>
            </a:r>
            <a:r>
              <a:rPr lang="en-US" sz="2400" baseline="-25000" dirty="0"/>
              <a:t>a</a:t>
            </a:r>
            <a:r>
              <a:rPr lang="en-US" sz="2400" dirty="0"/>
              <a:t>): at lease one of the means is different from others.</a:t>
            </a:r>
          </a:p>
          <a:p>
            <a:pPr marL="1234440" lvl="2" indent="-457200">
              <a:buFont typeface="+mj-lt"/>
              <a:buAutoNum type="arabicParenR"/>
            </a:pPr>
            <a:r>
              <a:rPr lang="en-US" dirty="0"/>
              <a:t>Click Stat → ANOVA → One-way.</a:t>
            </a:r>
          </a:p>
          <a:p>
            <a:pPr marL="1234440" lvl="2" indent="-457200">
              <a:buFont typeface="+mj-lt"/>
              <a:buAutoNum type="arabicParenR"/>
            </a:pPr>
            <a:r>
              <a:rPr lang="en-US" dirty="0"/>
              <a:t>A new window named “One-Way Analysis of Variance” pops up.</a:t>
            </a:r>
          </a:p>
          <a:p>
            <a:pPr marL="1234440" lvl="2" indent="-457200">
              <a:buFont typeface="+mj-lt"/>
              <a:buAutoNum type="arabicParenR"/>
            </a:pPr>
            <a:r>
              <a:rPr lang="en-US" dirty="0"/>
              <a:t>Select “Cost” as “Response.”</a:t>
            </a:r>
          </a:p>
          <a:p>
            <a:pPr marL="1234440" lvl="2" indent="-457200">
              <a:buFont typeface="+mj-lt"/>
              <a:buAutoNum type="arabicParenR"/>
            </a:pPr>
            <a:r>
              <a:rPr lang="en-US" dirty="0"/>
              <a:t>Select “Business” as “Factor.”</a:t>
            </a:r>
          </a:p>
          <a:p>
            <a:pPr marL="1234440" lvl="2" indent="-457200">
              <a:buFont typeface="+mj-lt"/>
              <a:buAutoNum type="arabicParenR"/>
            </a:pPr>
            <a:r>
              <a:rPr lang="en-US" dirty="0"/>
              <a:t>Click “Storage.”</a:t>
            </a:r>
          </a:p>
          <a:p>
            <a:pPr marL="1234440" lvl="2" indent="-457200">
              <a:buFont typeface="+mj-lt"/>
              <a:buAutoNum type="arabicParenR"/>
            </a:pPr>
            <a:r>
              <a:rPr lang="en-US" dirty="0"/>
              <a:t>Check the boxes next to “Fits” and “Residuals” </a:t>
            </a:r>
          </a:p>
          <a:p>
            <a:pPr marL="1234440" lvl="2" indent="-457200">
              <a:buFont typeface="+mj-lt"/>
              <a:buAutoNum type="arabicParenR"/>
            </a:pPr>
            <a:r>
              <a:rPr lang="en-US" dirty="0"/>
              <a:t>Click “OK” to close the “Storage” window</a:t>
            </a:r>
          </a:p>
          <a:p>
            <a:pPr marL="1234440" lvl="2" indent="-457200">
              <a:buFont typeface="+mj-lt"/>
              <a:buAutoNum type="arabicParenR"/>
            </a:pPr>
            <a:r>
              <a:rPr lang="en-US" dirty="0"/>
              <a:t>Click “OK.”</a:t>
            </a:r>
          </a:p>
          <a:p>
            <a:pPr marL="1234440" lvl="2" indent="-457200">
              <a:buFont typeface="+mj-lt"/>
              <a:buAutoNum type="arabicParenR"/>
            </a:pPr>
            <a:r>
              <a:rPr lang="en-US" dirty="0"/>
              <a:t>The ANOVA results appear in the session window. The fitted response and the residuals are stored in the data table.</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A9451D3-C455-43C8-8843-DDE0CAA0F98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6212F91-A14E-497E-8AE7-35CC3D4E96F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A3ABCC2-D8EB-4B3B-A476-A8CE6329D0FF}"/>
              </a:ext>
            </a:extLst>
          </p:cNvPr>
          <p:cNvSpPr>
            <a:spLocks noGrp="1"/>
          </p:cNvSpPr>
          <p:nvPr>
            <p:ph type="sldNum" sz="quarter" idx="4"/>
          </p:nvPr>
        </p:nvSpPr>
        <p:spPr/>
        <p:txBody>
          <a:bodyPr/>
          <a:lstStyle/>
          <a:p>
            <a:fld id="{28B83BC3-069B-46AF-A4E6-C99928E1A4FA}" type="slidenum">
              <a:rPr lang="en-US" smtClean="0"/>
              <a:pPr/>
              <a:t>659</a:t>
            </a:fld>
            <a:endParaRPr lang="en-US" dirty="0"/>
          </a:p>
        </p:txBody>
      </p:sp>
    </p:spTree>
    <p:custDataLst>
      <p:tags r:id="rId1"/>
    </p:custDataLst>
    <p:extLst>
      <p:ext uri="{BB962C8B-B14F-4D97-AF65-F5344CB8AC3E}">
        <p14:creationId xmlns:p14="http://schemas.microsoft.com/office/powerpoint/2010/main" val="1278839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
        <p:nvSpPr>
          <p:cNvPr id="4" name="Date Placeholder 3">
            <a:extLst>
              <a:ext uri="{FF2B5EF4-FFF2-40B4-BE49-F238E27FC236}">
                <a16:creationId xmlns:a16="http://schemas.microsoft.com/office/drawing/2014/main" id="{5031415B-A79C-43A9-84D3-496058FDD08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FD7874A-410E-4EE3-937A-E7EC16C60CEE}"/>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8721AFD4-41E9-45AA-B200-5F5590489B0A}"/>
              </a:ext>
            </a:extLst>
          </p:cNvPr>
          <p:cNvSpPr>
            <a:spLocks noGrp="1"/>
          </p:cNvSpPr>
          <p:nvPr>
            <p:ph type="sldNum" sz="quarter" idx="4"/>
          </p:nvPr>
        </p:nvSpPr>
        <p:spPr/>
        <p:txBody>
          <a:bodyPr/>
          <a:lstStyle/>
          <a:p>
            <a:fld id="{28B83BC3-069B-46AF-A4E6-C99928E1A4FA}" type="slidenum">
              <a:rPr lang="en-US" smtClean="0"/>
              <a:pPr/>
              <a:t>66</a:t>
            </a:fld>
            <a:endParaRPr lang="en-US" dirty="0"/>
          </a:p>
        </p:txBody>
      </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96" y="2678668"/>
            <a:ext cx="5392052" cy="2491264"/>
          </a:xfrm>
          <a:prstGeom prst="rect">
            <a:avLst/>
          </a:prstGeom>
        </p:spPr>
      </p:pic>
      <p:pic>
        <p:nvPicPr>
          <p:cNvPr id="4" name="Picture 3"/>
          <p:cNvPicPr>
            <a:picLocks noChangeAspect="1"/>
          </p:cNvPicPr>
          <p:nvPr/>
        </p:nvPicPr>
        <p:blipFill>
          <a:blip r:embed="rId5"/>
          <a:stretch>
            <a:fillRect/>
          </a:stretch>
        </p:blipFill>
        <p:spPr>
          <a:xfrm>
            <a:off x="90376" y="1752600"/>
            <a:ext cx="5592266" cy="4343400"/>
          </a:xfrm>
          <a:prstGeom prst="rect">
            <a:avLst/>
          </a:prstGeom>
        </p:spPr>
      </p:pic>
      <p:sp>
        <p:nvSpPr>
          <p:cNvPr id="21" name="Right Arrow 12"/>
          <p:cNvSpPr>
            <a:spLocks noChangeAspect="1"/>
          </p:cNvSpPr>
          <p:nvPr/>
        </p:nvSpPr>
        <p:spPr>
          <a:xfrm>
            <a:off x="5492899" y="37719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8AE0FE8C-FF43-4D34-A157-D4754E7132F6}"/>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FC7B0A16-D53D-4880-8D52-CA68FDC4734E}"/>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3B76155E-3EA4-4EA7-B705-D020F0665975}"/>
              </a:ext>
            </a:extLst>
          </p:cNvPr>
          <p:cNvSpPr>
            <a:spLocks noGrp="1"/>
          </p:cNvSpPr>
          <p:nvPr>
            <p:ph type="sldNum" sz="quarter" idx="4"/>
          </p:nvPr>
        </p:nvSpPr>
        <p:spPr/>
        <p:txBody>
          <a:bodyPr/>
          <a:lstStyle/>
          <a:p>
            <a:fld id="{28B83BC3-069B-46AF-A4E6-C99928E1A4FA}" type="slidenum">
              <a:rPr lang="en-US" smtClean="0"/>
              <a:pPr/>
              <a:t>660</a:t>
            </a:fld>
            <a:endParaRPr lang="en-US" dirty="0"/>
          </a:p>
        </p:txBody>
      </p:sp>
    </p:spTree>
    <p:custDataLst>
      <p:tags r:id="rId1"/>
    </p:custDataLst>
    <p:extLst>
      <p:ext uri="{BB962C8B-B14F-4D97-AF65-F5344CB8AC3E}">
        <p14:creationId xmlns:p14="http://schemas.microsoft.com/office/powerpoint/2010/main" val="3018253389"/>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5334000" cy="5486400"/>
          </a:xfrm>
        </p:spPr>
        <p:txBody>
          <a:bodyPr/>
          <a:lstStyle/>
          <a:p>
            <a:r>
              <a:rPr lang="en-US" dirty="0"/>
              <a:t>Since the p-value of the F test is 0.018, lower than the alpha level (0.05), the null hypothesis is rejected and we conclude that the at least one of the means of the five groups is different from others.</a:t>
            </a:r>
          </a:p>
        </p:txBody>
      </p:sp>
      <p:pic>
        <p:nvPicPr>
          <p:cNvPr id="13" name="One Way ANOVA MTB_17.png"/>
          <p:cNvPicPr>
            <a:picLocks noChangeAspect="1"/>
          </p:cNvPicPr>
          <p:nvPr/>
        </p:nvPicPr>
        <p:blipFill rotWithShape="1">
          <a:blip r:embed="rId4">
            <a:extLst>
              <a:ext uri="{28A0092B-C50C-407E-A947-70E740481C1C}">
                <a14:useLocalDpi xmlns:a14="http://schemas.microsoft.com/office/drawing/2010/main" val="0"/>
              </a:ext>
            </a:extLst>
          </a:blip>
          <a:srcRect l="1876" t="888" r="1246" b="27429"/>
          <a:stretch>
            <a:fillRect/>
          </a:stretch>
        </p:blipFill>
        <p:spPr bwMode="auto">
          <a:xfrm>
            <a:off x="5943600" y="1104900"/>
            <a:ext cx="4495800" cy="5465482"/>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AA7CA283-2909-4F2B-AD50-66A0DB33A3F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6B78E64-DCCD-4F0E-8952-46438899111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ED0CEFA-38C6-4454-B7E7-D2F719AF678F}"/>
              </a:ext>
            </a:extLst>
          </p:cNvPr>
          <p:cNvSpPr>
            <a:spLocks noGrp="1"/>
          </p:cNvSpPr>
          <p:nvPr>
            <p:ph type="sldNum" sz="quarter" idx="4"/>
          </p:nvPr>
        </p:nvSpPr>
        <p:spPr/>
        <p:txBody>
          <a:bodyPr/>
          <a:lstStyle/>
          <a:p>
            <a:fld id="{28B83BC3-069B-46AF-A4E6-C99928E1A4FA}" type="slidenum">
              <a:rPr lang="en-US" smtClean="0"/>
              <a:pPr/>
              <a:t>661</a:t>
            </a:fld>
            <a:endParaRPr lang="en-US" dirty="0"/>
          </a:p>
        </p:txBody>
      </p:sp>
    </p:spTree>
    <p:custDataLst>
      <p:tags r:id="rId1"/>
    </p:custDataLst>
    <p:extLst>
      <p:ext uri="{BB962C8B-B14F-4D97-AF65-F5344CB8AC3E}">
        <p14:creationId xmlns:p14="http://schemas.microsoft.com/office/powerpoint/2010/main" val="3447212573"/>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4: Test whether the residuals are normally distributed with mean equal zero</a:t>
            </a:r>
          </a:p>
          <a:p>
            <a:pPr marL="1234440" lvl="2" indent="-457200">
              <a:buFont typeface="+mj-lt"/>
              <a:buAutoNum type="arabicParenR"/>
            </a:pPr>
            <a:r>
              <a:rPr lang="en-US" dirty="0"/>
              <a:t>The residuals have been stored in the data table in step 4.</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show up in a new window.</a:t>
            </a:r>
          </a:p>
          <a:p>
            <a:pPr lvl="1"/>
            <a:endParaRPr lang="en-US" dirty="0"/>
          </a:p>
        </p:txBody>
      </p:sp>
      <p:sp>
        <p:nvSpPr>
          <p:cNvPr id="4" name="Date Placeholder 3">
            <a:extLst>
              <a:ext uri="{FF2B5EF4-FFF2-40B4-BE49-F238E27FC236}">
                <a16:creationId xmlns:a16="http://schemas.microsoft.com/office/drawing/2014/main" id="{A7B1FF85-91C4-48B9-8B6B-AF65A413E21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102C4CC-D579-4A8C-9F9B-9C6F32057D2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8667695-AACD-4A0B-9DEC-141EC11B5EB9}"/>
              </a:ext>
            </a:extLst>
          </p:cNvPr>
          <p:cNvSpPr>
            <a:spLocks noGrp="1"/>
          </p:cNvSpPr>
          <p:nvPr>
            <p:ph type="sldNum" sz="quarter" idx="4"/>
          </p:nvPr>
        </p:nvSpPr>
        <p:spPr/>
        <p:txBody>
          <a:bodyPr/>
          <a:lstStyle/>
          <a:p>
            <a:fld id="{28B83BC3-069B-46AF-A4E6-C99928E1A4FA}" type="slidenum">
              <a:rPr lang="en-US" smtClean="0"/>
              <a:pPr/>
              <a:t>662</a:t>
            </a:fld>
            <a:endParaRPr lang="en-US" dirty="0"/>
          </a:p>
        </p:txBody>
      </p:sp>
    </p:spTree>
    <p:custDataLst>
      <p:tags r:id="rId1"/>
    </p:custDataLst>
    <p:extLst>
      <p:ext uri="{BB962C8B-B14F-4D97-AF65-F5344CB8AC3E}">
        <p14:creationId xmlns:p14="http://schemas.microsoft.com/office/powerpoint/2010/main" val="1313072704"/>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3022600" y="1153397"/>
            <a:ext cx="5334000" cy="5509671"/>
          </a:xfrm>
          <a:prstGeom prst="rect">
            <a:avLst/>
          </a:prstGeom>
        </p:spPr>
      </p:pic>
      <p:sp>
        <p:nvSpPr>
          <p:cNvPr id="4" name="Date Placeholder 3">
            <a:extLst>
              <a:ext uri="{FF2B5EF4-FFF2-40B4-BE49-F238E27FC236}">
                <a16:creationId xmlns:a16="http://schemas.microsoft.com/office/drawing/2014/main" id="{D710CA63-BB7E-45AB-8105-C5F82907E33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8F67DE8-38D1-439F-97BB-3FF24F149F58}"/>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6E19BED9-63BF-46E8-9AB2-C8DF641FA695}"/>
              </a:ext>
            </a:extLst>
          </p:cNvPr>
          <p:cNvSpPr>
            <a:spLocks noGrp="1"/>
          </p:cNvSpPr>
          <p:nvPr>
            <p:ph type="sldNum" sz="quarter" idx="4"/>
          </p:nvPr>
        </p:nvSpPr>
        <p:spPr/>
        <p:txBody>
          <a:bodyPr/>
          <a:lstStyle/>
          <a:p>
            <a:fld id="{28B83BC3-069B-46AF-A4E6-C99928E1A4FA}" type="slidenum">
              <a:rPr lang="en-US" smtClean="0"/>
              <a:pPr/>
              <a:t>663</a:t>
            </a:fld>
            <a:endParaRPr lang="en-US" dirty="0"/>
          </a:p>
        </p:txBody>
      </p:sp>
    </p:spTree>
    <p:custDataLst>
      <p:tags r:id="rId1"/>
    </p:custDataLst>
    <p:extLst>
      <p:ext uri="{BB962C8B-B14F-4D97-AF65-F5344CB8AC3E}">
        <p14:creationId xmlns:p14="http://schemas.microsoft.com/office/powerpoint/2010/main" val="1339588293"/>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5400" y="1143000"/>
            <a:ext cx="5982154" cy="4724400"/>
            <a:chOff x="5105400" y="1143000"/>
            <a:chExt cx="5982154" cy="4724400"/>
          </a:xfrm>
        </p:grpSpPr>
        <p:pic>
          <p:nvPicPr>
            <p:cNvPr id="4" name="Picture 3"/>
            <p:cNvPicPr>
              <a:picLocks noChangeAspect="1"/>
            </p:cNvPicPr>
            <p:nvPr/>
          </p:nvPicPr>
          <p:blipFill>
            <a:blip r:embed="rId4"/>
            <a:stretch>
              <a:fillRect/>
            </a:stretch>
          </p:blipFill>
          <p:spPr>
            <a:xfrm>
              <a:off x="5105400" y="1143000"/>
              <a:ext cx="5982154" cy="4724400"/>
            </a:xfrm>
            <a:prstGeom prst="rect">
              <a:avLst/>
            </a:prstGeom>
          </p:spPr>
        </p:pic>
        <p:sp>
          <p:nvSpPr>
            <p:cNvPr id="5" name="Rectangle 4"/>
            <p:cNvSpPr/>
            <p:nvPr/>
          </p:nvSpPr>
          <p:spPr>
            <a:xfrm>
              <a:off x="9067800" y="1447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495800" cy="5486400"/>
          </a:xfrm>
        </p:spPr>
        <p:txBody>
          <a:bodyPr/>
          <a:lstStyle/>
          <a:p>
            <a:r>
              <a:rPr lang="en-US" dirty="0"/>
              <a:t>The p-value of the normality test is 0.255, greater than the alpha level (0.05), and we conclude that the residuals are normally distributed.</a:t>
            </a:r>
          </a:p>
          <a:p>
            <a:endParaRPr lang="en-US" dirty="0"/>
          </a:p>
          <a:p>
            <a:r>
              <a:rPr lang="en-US" dirty="0"/>
              <a:t>The mean of the residuals are 0.0000.</a:t>
            </a:r>
          </a:p>
          <a:p>
            <a:endParaRPr lang="en-US" dirty="0"/>
          </a:p>
        </p:txBody>
      </p:sp>
      <p:sp>
        <p:nvSpPr>
          <p:cNvPr id="7" name="Date Placeholder 6">
            <a:extLst>
              <a:ext uri="{FF2B5EF4-FFF2-40B4-BE49-F238E27FC236}">
                <a16:creationId xmlns:a16="http://schemas.microsoft.com/office/drawing/2014/main" id="{A7BBBBCA-5BA4-4EF6-BA28-4F00DAD6E632}"/>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08E46093-80F4-4DA2-A9FC-9FD20BDB4DDD}"/>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5ADDF29-32E3-4335-9CA3-3FE6EEA1377B}"/>
              </a:ext>
            </a:extLst>
          </p:cNvPr>
          <p:cNvSpPr>
            <a:spLocks noGrp="1"/>
          </p:cNvSpPr>
          <p:nvPr>
            <p:ph type="sldNum" sz="quarter" idx="4"/>
          </p:nvPr>
        </p:nvSpPr>
        <p:spPr/>
        <p:txBody>
          <a:bodyPr/>
          <a:lstStyle/>
          <a:p>
            <a:fld id="{28B83BC3-069B-46AF-A4E6-C99928E1A4FA}" type="slidenum">
              <a:rPr lang="en-US" smtClean="0"/>
              <a:pPr/>
              <a:t>664</a:t>
            </a:fld>
            <a:endParaRPr lang="en-US" dirty="0"/>
          </a:p>
        </p:txBody>
      </p:sp>
    </p:spTree>
    <p:custDataLst>
      <p:tags r:id="rId1"/>
    </p:custDataLst>
    <p:extLst>
      <p:ext uri="{BB962C8B-B14F-4D97-AF65-F5344CB8AC3E}">
        <p14:creationId xmlns:p14="http://schemas.microsoft.com/office/powerpoint/2010/main" val="750468084"/>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5: Check whether the residuals are independent of each other.</a:t>
            </a:r>
          </a:p>
          <a:p>
            <a:pPr lvl="1"/>
            <a:r>
              <a:rPr lang="en-US" dirty="0"/>
              <a:t>If the residuals are in time order, we can plot I-MR charts to check the independence. When no data points on the I-MR charts fail any tests, the residuals are independent of each other.</a:t>
            </a:r>
          </a:p>
          <a:p>
            <a:pPr lvl="1"/>
            <a:r>
              <a:rPr lang="en-US" dirty="0"/>
              <a:t>If the residuals are not in time order, the I-MR charts cannot deliver reliable conclusion on the independence.</a:t>
            </a:r>
          </a:p>
          <a:p>
            <a:pPr marL="1234440" lvl="2" indent="-457200">
              <a:buFont typeface="+mj-lt"/>
              <a:buAutoNum type="arabicParenR"/>
            </a:pPr>
            <a:r>
              <a:rPr lang="en-US" dirty="0"/>
              <a:t>Click Stat → Control Charts → Variables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lvl="1"/>
            <a:endParaRPr lang="en-US" dirty="0"/>
          </a:p>
          <a:p>
            <a:pPr lvl="1"/>
            <a:endParaRPr lang="en-US" dirty="0"/>
          </a:p>
        </p:txBody>
      </p:sp>
      <p:sp>
        <p:nvSpPr>
          <p:cNvPr id="4" name="Date Placeholder 3">
            <a:extLst>
              <a:ext uri="{FF2B5EF4-FFF2-40B4-BE49-F238E27FC236}">
                <a16:creationId xmlns:a16="http://schemas.microsoft.com/office/drawing/2014/main" id="{F1A6F5A2-CAA6-441F-B4D8-07EF46CF723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A32DA0E-A51B-4A0C-AD5B-951926357CE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38850DD-EF25-4FE1-8713-458F96C2690D}"/>
              </a:ext>
            </a:extLst>
          </p:cNvPr>
          <p:cNvSpPr>
            <a:spLocks noGrp="1"/>
          </p:cNvSpPr>
          <p:nvPr>
            <p:ph type="sldNum" sz="quarter" idx="4"/>
          </p:nvPr>
        </p:nvSpPr>
        <p:spPr/>
        <p:txBody>
          <a:bodyPr/>
          <a:lstStyle/>
          <a:p>
            <a:fld id="{28B83BC3-069B-46AF-A4E6-C99928E1A4FA}" type="slidenum">
              <a:rPr lang="en-US" smtClean="0"/>
              <a:pPr/>
              <a:t>665</a:t>
            </a:fld>
            <a:endParaRPr lang="en-US" dirty="0"/>
          </a:p>
        </p:txBody>
      </p:sp>
    </p:spTree>
    <p:custDataLst>
      <p:tags r:id="rId1"/>
    </p:custDataLst>
    <p:extLst>
      <p:ext uri="{BB962C8B-B14F-4D97-AF65-F5344CB8AC3E}">
        <p14:creationId xmlns:p14="http://schemas.microsoft.com/office/powerpoint/2010/main" val="209848749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14668" y="2102790"/>
            <a:ext cx="5025371" cy="3324476"/>
          </a:xfrm>
          <a:prstGeom prst="rect">
            <a:avLst/>
          </a:prstGeom>
        </p:spPr>
      </p:pic>
      <p:pic>
        <p:nvPicPr>
          <p:cNvPr id="4" name="Picture 3"/>
          <p:cNvPicPr>
            <a:picLocks noChangeAspect="1"/>
          </p:cNvPicPr>
          <p:nvPr/>
        </p:nvPicPr>
        <p:blipFill>
          <a:blip r:embed="rId5"/>
          <a:stretch>
            <a:fillRect/>
          </a:stretch>
        </p:blipFill>
        <p:spPr>
          <a:xfrm>
            <a:off x="5198519" y="1662658"/>
            <a:ext cx="5926682" cy="4204741"/>
          </a:xfrm>
          <a:prstGeom prst="rect">
            <a:avLst/>
          </a:prstGeom>
        </p:spPr>
      </p:pic>
      <p:sp>
        <p:nvSpPr>
          <p:cNvPr id="17" name="Right Arrow 12"/>
          <p:cNvSpPr>
            <a:spLocks noChangeAspect="1"/>
          </p:cNvSpPr>
          <p:nvPr/>
        </p:nvSpPr>
        <p:spPr>
          <a:xfrm>
            <a:off x="4944225" y="361262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C10AB6E0-3041-40E8-9AC4-6F9A99F72438}"/>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C22C36E5-2C15-46A5-A79B-1B24E96AC7A0}"/>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5228F6A3-F8B9-44C0-AAF7-6BD0132A2F53}"/>
              </a:ext>
            </a:extLst>
          </p:cNvPr>
          <p:cNvSpPr>
            <a:spLocks noGrp="1"/>
          </p:cNvSpPr>
          <p:nvPr>
            <p:ph type="sldNum" sz="quarter" idx="4"/>
          </p:nvPr>
        </p:nvSpPr>
        <p:spPr/>
        <p:txBody>
          <a:bodyPr/>
          <a:lstStyle/>
          <a:p>
            <a:fld id="{28B83BC3-069B-46AF-A4E6-C99928E1A4FA}" type="slidenum">
              <a:rPr lang="en-US" smtClean="0"/>
              <a:pPr/>
              <a:t>666</a:t>
            </a:fld>
            <a:endParaRPr lang="en-US" dirty="0"/>
          </a:p>
        </p:txBody>
      </p:sp>
    </p:spTree>
    <p:custDataLst>
      <p:tags r:id="rId1"/>
    </p:custDataLst>
    <p:extLst>
      <p:ext uri="{BB962C8B-B14F-4D97-AF65-F5344CB8AC3E}">
        <p14:creationId xmlns:p14="http://schemas.microsoft.com/office/powerpoint/2010/main" val="1802708500"/>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6: Plot residuals versus fitted values and check whether there is any systematic pattern.</a:t>
            </a:r>
          </a:p>
          <a:p>
            <a:pPr marL="1234440" lvl="2" indent="-457200">
              <a:buFont typeface="+mj-lt"/>
              <a:buAutoNum type="arabicParenR"/>
            </a:pPr>
            <a:r>
              <a:rPr lang="en-US" dirty="0"/>
              <a:t>Click Graph → Scatter 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the “RESI1” as the “Y variables.”</a:t>
            </a:r>
          </a:p>
          <a:p>
            <a:pPr marL="1234440" lvl="2" indent="-457200">
              <a:buFont typeface="+mj-lt"/>
              <a:buAutoNum type="arabicParenR"/>
            </a:pPr>
            <a:r>
              <a:rPr lang="en-US" dirty="0"/>
              <a:t>Select the “FITS1” as “X variables.”</a:t>
            </a:r>
          </a:p>
          <a:p>
            <a:pPr marL="1234440" lvl="2" indent="-457200">
              <a:buFont typeface="+mj-lt"/>
              <a:buAutoNum type="arabicParenR"/>
            </a:pPr>
            <a:r>
              <a:rPr lang="en-US" dirty="0"/>
              <a:t>Click “OK.”</a:t>
            </a:r>
          </a:p>
          <a:p>
            <a:pPr marL="1234440" lvl="2" indent="-457200">
              <a:buFont typeface="+mj-lt"/>
              <a:buAutoNum type="arabicParenR"/>
            </a:pPr>
            <a:r>
              <a:rPr lang="en-US" dirty="0"/>
              <a:t>The charts appears in a new window.</a:t>
            </a:r>
          </a:p>
          <a:p>
            <a:pPr marL="1234440" lvl="2" indent="-457200">
              <a:buFont typeface="+mj-lt"/>
              <a:buAutoNum type="arabicParenR"/>
            </a:pPr>
            <a:r>
              <a:rPr lang="en-US" dirty="0"/>
              <a:t>If the data points spread out evenly at any of the five levels, we claim that the residuals have equal variances across the five levels.</a:t>
            </a:r>
          </a:p>
          <a:p>
            <a:pPr lvl="1"/>
            <a:endParaRPr lang="en-US" dirty="0"/>
          </a:p>
          <a:p>
            <a:pPr lvl="1"/>
            <a:endParaRPr lang="en-US" dirty="0"/>
          </a:p>
        </p:txBody>
      </p:sp>
      <p:sp>
        <p:nvSpPr>
          <p:cNvPr id="4" name="Date Placeholder 3">
            <a:extLst>
              <a:ext uri="{FF2B5EF4-FFF2-40B4-BE49-F238E27FC236}">
                <a16:creationId xmlns:a16="http://schemas.microsoft.com/office/drawing/2014/main" id="{C798E203-DBDF-4394-B41B-16A4C9BD12B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AC2E368-1013-40D5-8EB7-CA956ED3571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8789E5F-6145-4DE1-B21D-1B856F950BBF}"/>
              </a:ext>
            </a:extLst>
          </p:cNvPr>
          <p:cNvSpPr>
            <a:spLocks noGrp="1"/>
          </p:cNvSpPr>
          <p:nvPr>
            <p:ph type="sldNum" sz="quarter" idx="4"/>
          </p:nvPr>
        </p:nvSpPr>
        <p:spPr/>
        <p:txBody>
          <a:bodyPr/>
          <a:lstStyle/>
          <a:p>
            <a:fld id="{28B83BC3-069B-46AF-A4E6-C99928E1A4FA}" type="slidenum">
              <a:rPr lang="en-US" smtClean="0"/>
              <a:pPr/>
              <a:t>667</a:t>
            </a:fld>
            <a:endParaRPr lang="en-US" dirty="0"/>
          </a:p>
        </p:txBody>
      </p:sp>
    </p:spTree>
    <p:custDataLst>
      <p:tags r:id="rId1"/>
    </p:custDataLst>
    <p:extLst>
      <p:ext uri="{BB962C8B-B14F-4D97-AF65-F5344CB8AC3E}">
        <p14:creationId xmlns:p14="http://schemas.microsoft.com/office/powerpoint/2010/main" val="2771634158"/>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578432" y="3466214"/>
            <a:ext cx="4205632" cy="2782186"/>
          </a:xfrm>
          <a:prstGeom prst="rect">
            <a:avLst/>
          </a:prstGeom>
        </p:spPr>
      </p:pic>
      <p:pic>
        <p:nvPicPr>
          <p:cNvPr id="4" name="Picture 3"/>
          <p:cNvPicPr>
            <a:picLocks noChangeAspect="1"/>
          </p:cNvPicPr>
          <p:nvPr/>
        </p:nvPicPr>
        <p:blipFill>
          <a:blip r:embed="rId5"/>
          <a:stretch>
            <a:fillRect/>
          </a:stretch>
        </p:blipFill>
        <p:spPr>
          <a:xfrm>
            <a:off x="4846669" y="2057400"/>
            <a:ext cx="6214734" cy="4419600"/>
          </a:xfrm>
          <a:prstGeom prst="rect">
            <a:avLst/>
          </a:prstGeom>
        </p:spPr>
      </p:pic>
      <p:pic>
        <p:nvPicPr>
          <p:cNvPr id="5" name="Picture 4"/>
          <p:cNvPicPr>
            <a:picLocks noChangeAspect="1"/>
          </p:cNvPicPr>
          <p:nvPr/>
        </p:nvPicPr>
        <p:blipFill>
          <a:blip r:embed="rId6"/>
          <a:stretch>
            <a:fillRect/>
          </a:stretch>
        </p:blipFill>
        <p:spPr>
          <a:xfrm>
            <a:off x="1383978" y="1097812"/>
            <a:ext cx="2594539" cy="2286000"/>
          </a:xfrm>
          <a:prstGeom prst="rect">
            <a:avLst/>
          </a:prstGeom>
        </p:spPr>
      </p:pic>
      <p:sp>
        <p:nvSpPr>
          <p:cNvPr id="19" name="Right Arrow 12"/>
          <p:cNvSpPr>
            <a:spLocks noChangeAspect="1"/>
          </p:cNvSpPr>
          <p:nvPr/>
        </p:nvSpPr>
        <p:spPr>
          <a:xfrm>
            <a:off x="4606261" y="470490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4" name="Right Arrow 12"/>
          <p:cNvSpPr>
            <a:spLocks noChangeAspect="1"/>
          </p:cNvSpPr>
          <p:nvPr/>
        </p:nvSpPr>
        <p:spPr>
          <a:xfrm rot="5400000">
            <a:off x="2452647" y="33386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02F8AAFC-FDA0-42B4-BBD1-FC38647AD8C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267F7DD-834C-4920-AA8E-E9C9A0AC4942}"/>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0FEF5D52-41FA-4DDF-B568-B6B3B73E204D}"/>
              </a:ext>
            </a:extLst>
          </p:cNvPr>
          <p:cNvSpPr>
            <a:spLocks noGrp="1"/>
          </p:cNvSpPr>
          <p:nvPr>
            <p:ph type="sldNum" sz="quarter" idx="4"/>
          </p:nvPr>
        </p:nvSpPr>
        <p:spPr/>
        <p:txBody>
          <a:bodyPr/>
          <a:lstStyle/>
          <a:p>
            <a:fld id="{28B83BC3-069B-46AF-A4E6-C99928E1A4FA}" type="slidenum">
              <a:rPr lang="en-US" smtClean="0"/>
              <a:pPr/>
              <a:t>668</a:t>
            </a:fld>
            <a:endParaRPr lang="en-US" dirty="0"/>
          </a:p>
        </p:txBody>
      </p:sp>
    </p:spTree>
    <p:custDataLst>
      <p:tags r:id="rId1"/>
    </p:custDataLst>
    <p:extLst>
      <p:ext uri="{BB962C8B-B14F-4D97-AF65-F5344CB8AC3E}">
        <p14:creationId xmlns:p14="http://schemas.microsoft.com/office/powerpoint/2010/main" val="411069877"/>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3" name="Date Placeholder 2">
            <a:extLst>
              <a:ext uri="{FF2B5EF4-FFF2-40B4-BE49-F238E27FC236}">
                <a16:creationId xmlns:a16="http://schemas.microsoft.com/office/drawing/2014/main" id="{738CB244-7C4A-4037-ABEE-88F9DE26AC8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28D30046-65E5-43B9-8090-C511457EC2F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A31CB6B0-9DCD-47F6-AA3A-3BEC4EC0C41C}"/>
              </a:ext>
            </a:extLst>
          </p:cNvPr>
          <p:cNvSpPr>
            <a:spLocks noGrp="1"/>
          </p:cNvSpPr>
          <p:nvPr>
            <p:ph type="sldNum" sz="quarter" idx="4"/>
          </p:nvPr>
        </p:nvSpPr>
        <p:spPr/>
        <p:txBody>
          <a:bodyPr/>
          <a:lstStyle/>
          <a:p>
            <a:fld id="{28B83BC3-069B-46AF-A4E6-C99928E1A4FA}" type="slidenum">
              <a:rPr lang="en-US" smtClean="0"/>
              <a:pPr/>
              <a:t>669</a:t>
            </a:fld>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7" name="Date Placeholder 6">
            <a:extLst>
              <a:ext uri="{FF2B5EF4-FFF2-40B4-BE49-F238E27FC236}">
                <a16:creationId xmlns:a16="http://schemas.microsoft.com/office/drawing/2014/main" id="{EC70D4DC-C67A-43CE-AFDA-97397403062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DDE9D514-286A-493C-A7C0-5CA872D824BC}"/>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0B67CF94-94DE-48DC-80E6-B2F9A0E2FB60}"/>
              </a:ext>
            </a:extLst>
          </p:cNvPr>
          <p:cNvSpPr>
            <a:spLocks noGrp="1"/>
          </p:cNvSpPr>
          <p:nvPr>
            <p:ph type="sldNum" sz="quarter" idx="4"/>
          </p:nvPr>
        </p:nvSpPr>
        <p:spPr/>
        <p:txBody>
          <a:bodyPr/>
          <a:lstStyle/>
          <a:p>
            <a:fld id="{28B83BC3-069B-46AF-A4E6-C99928E1A4FA}" type="slidenum">
              <a:rPr lang="en-US" smtClean="0"/>
              <a:pPr/>
              <a:t>67</a:t>
            </a:fld>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rgbClr val="292929"/>
              </a:solidFill>
            </a:endParaRPr>
          </a:p>
          <a:p>
            <a:pPr marL="179388" indent="0">
              <a:buNone/>
            </a:pPr>
            <a:r>
              <a:rPr lang="en-US" sz="1600" b="1" dirty="0">
                <a:solidFill>
                  <a:srgbClr val="292929"/>
                </a:solidFill>
              </a:rPr>
              <a:t>3.4 Hypothesis Testing: Non-Normal Data</a:t>
            </a:r>
            <a:endParaRPr lang="en-US" sz="1600" u="sng" dirty="0">
              <a:solidFill>
                <a:srgbClr val="292929"/>
              </a:solidFill>
            </a:endParaRPr>
          </a:p>
          <a:p>
            <a:pPr marL="349250" lvl="1" indent="0">
              <a:buNone/>
            </a:pPr>
            <a:r>
              <a:rPr lang="en-US" sz="1600" dirty="0">
                <a:solidFill>
                  <a:srgbClr val="292929"/>
                </a:solidFill>
              </a:rPr>
              <a:t>3.4.1 Mann-Whitney</a:t>
            </a:r>
          </a:p>
          <a:p>
            <a:pPr marL="349250" lvl="1" indent="0">
              <a:buNone/>
            </a:pPr>
            <a:r>
              <a:rPr lang="en-US" sz="1600" dirty="0">
                <a:solidFill>
                  <a:srgbClr val="292929"/>
                </a:solidFill>
              </a:rPr>
              <a:t>3.4.2 Kruskal-Wallis</a:t>
            </a:r>
          </a:p>
          <a:p>
            <a:pPr marL="349250" lvl="1" indent="0">
              <a:buNone/>
            </a:pPr>
            <a:r>
              <a:rPr lang="en-US" sz="1600" dirty="0">
                <a:solidFill>
                  <a:srgbClr val="292929"/>
                </a:solidFill>
              </a:rPr>
              <a:t>3.4.3 Moods Median</a:t>
            </a:r>
          </a:p>
          <a:p>
            <a:pPr marL="349250" lvl="1" indent="0">
              <a:buNone/>
            </a:pPr>
            <a:r>
              <a:rPr lang="en-US" sz="1600" dirty="0">
                <a:solidFill>
                  <a:srgbClr val="292929"/>
                </a:solidFill>
              </a:rPr>
              <a:t>3.4.4 Friedman</a:t>
            </a:r>
          </a:p>
          <a:p>
            <a:pPr marL="349250" lvl="1" indent="0">
              <a:buNone/>
            </a:pPr>
            <a:r>
              <a:rPr lang="en-US" sz="1600" dirty="0">
                <a:solidFill>
                  <a:srgbClr val="292929"/>
                </a:solidFill>
              </a:rPr>
              <a:t>3.4.5 One Sample Sign</a:t>
            </a:r>
          </a:p>
          <a:p>
            <a:pPr marL="349250" lvl="1" indent="0">
              <a:buNone/>
            </a:pPr>
            <a:r>
              <a:rPr lang="en-US" sz="1600" dirty="0">
                <a:solidFill>
                  <a:srgbClr val="292929"/>
                </a:solidFill>
              </a:rPr>
              <a:t>3.4.6 One Sample Wilcoxon</a:t>
            </a:r>
          </a:p>
          <a:p>
            <a:pPr marL="349250" lvl="1" indent="0">
              <a:buNone/>
            </a:pPr>
            <a:r>
              <a:rPr lang="en-US" sz="1600" dirty="0">
                <a:solidFill>
                  <a:srgbClr val="292929"/>
                </a:solidFill>
              </a:rPr>
              <a:t>3.4.7 One and Two Sample Proportion</a:t>
            </a:r>
          </a:p>
          <a:p>
            <a:pPr marL="349250" lvl="1" indent="0">
              <a:buNone/>
            </a:pPr>
            <a:r>
              <a:rPr lang="en-US" sz="1600" dirty="0">
                <a:solidFill>
                  <a:srgbClr val="292929"/>
                </a:solidFill>
              </a:rPr>
              <a:t>3.4.8 Chi-Squared </a:t>
            </a:r>
            <a:r>
              <a:rPr lang="en-US" sz="1400" dirty="0">
                <a:solidFill>
                  <a:srgbClr val="292929"/>
                </a:solidFill>
              </a:rPr>
              <a:t>(Contingency Tables)</a:t>
            </a:r>
          </a:p>
          <a:p>
            <a:pPr marL="349250" lvl="1" indent="0">
              <a:buNone/>
            </a:pPr>
            <a:r>
              <a:rPr lang="en-US" sz="1600" dirty="0">
                <a:solidFill>
                  <a:srgbClr val="292929"/>
                </a:solidFill>
              </a:rPr>
              <a:t>3.4.9 Test of Equal Variances</a:t>
            </a:r>
          </a:p>
          <a:p>
            <a:pPr marL="114300" indent="0">
              <a:buNone/>
            </a:pPr>
            <a:endParaRPr lang="en-US" sz="1400" dirty="0">
              <a:solidFill>
                <a:srgbClr val="292929"/>
              </a:solidFill>
            </a:endParaRPr>
          </a:p>
        </p:txBody>
      </p:sp>
      <p:sp>
        <p:nvSpPr>
          <p:cNvPr id="3" name="Date Placeholder 2">
            <a:extLst>
              <a:ext uri="{FF2B5EF4-FFF2-40B4-BE49-F238E27FC236}">
                <a16:creationId xmlns:a16="http://schemas.microsoft.com/office/drawing/2014/main" id="{A76F34CB-09EB-4F69-84B7-E3AFF8976E1F}"/>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110F34B4-4F94-4697-B31A-2A94459BC344}"/>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46B0F661-208F-464C-81EF-0C4574024C1E}"/>
              </a:ext>
            </a:extLst>
          </p:cNvPr>
          <p:cNvSpPr>
            <a:spLocks noGrp="1"/>
          </p:cNvSpPr>
          <p:nvPr>
            <p:ph type="sldNum" sz="quarter" idx="4"/>
          </p:nvPr>
        </p:nvSpPr>
        <p:spPr/>
        <p:txBody>
          <a:bodyPr/>
          <a:lstStyle/>
          <a:p>
            <a:fld id="{28B83BC3-069B-46AF-A4E6-C99928E1A4FA}" type="slidenum">
              <a:rPr lang="en-US" smtClean="0"/>
              <a:pPr/>
              <a:t>670</a:t>
            </a:fld>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3" name="Date Placeholder 2">
            <a:extLst>
              <a:ext uri="{FF2B5EF4-FFF2-40B4-BE49-F238E27FC236}">
                <a16:creationId xmlns:a16="http://schemas.microsoft.com/office/drawing/2014/main" id="{CB0459B4-7460-4B7E-9155-9C1908343630}"/>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6BD3E144-7A2C-40F4-AF19-C5762F045FF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5E5A986-98ED-4C7E-8CC0-81AE39BCD248}"/>
              </a:ext>
            </a:extLst>
          </p:cNvPr>
          <p:cNvSpPr>
            <a:spLocks noGrp="1"/>
          </p:cNvSpPr>
          <p:nvPr>
            <p:ph type="sldNum" sz="quarter" idx="4"/>
          </p:nvPr>
        </p:nvSpPr>
        <p:spPr/>
        <p:txBody>
          <a:bodyPr/>
          <a:lstStyle/>
          <a:p>
            <a:fld id="{28B83BC3-069B-46AF-A4E6-C99928E1A4FA}" type="slidenum">
              <a:rPr lang="en-US" smtClean="0"/>
              <a:pPr/>
              <a:t>671</a:t>
            </a:fld>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4" name="Date Placeholder 3">
            <a:extLst>
              <a:ext uri="{FF2B5EF4-FFF2-40B4-BE49-F238E27FC236}">
                <a16:creationId xmlns:a16="http://schemas.microsoft.com/office/drawing/2014/main" id="{3FB42A89-DA7E-4CAF-9456-769CE100FC9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CD8DFA8-E707-4DA0-A266-F859169D91C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585BC2D-8EDA-4FA4-9B37-F0A316C6EFB0}"/>
              </a:ext>
            </a:extLst>
          </p:cNvPr>
          <p:cNvSpPr>
            <a:spLocks noGrp="1"/>
          </p:cNvSpPr>
          <p:nvPr>
            <p:ph type="sldNum" sz="quarter" idx="4"/>
          </p:nvPr>
        </p:nvSpPr>
        <p:spPr/>
        <p:txBody>
          <a:bodyPr/>
          <a:lstStyle/>
          <a:p>
            <a:fld id="{28B83BC3-069B-46AF-A4E6-C99928E1A4FA}" type="slidenum">
              <a:rPr lang="en-US" smtClean="0"/>
              <a:pPr/>
              <a:t>672</a:t>
            </a:fld>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4" name="Date Placeholder 3">
            <a:extLst>
              <a:ext uri="{FF2B5EF4-FFF2-40B4-BE49-F238E27FC236}">
                <a16:creationId xmlns:a16="http://schemas.microsoft.com/office/drawing/2014/main" id="{9BCDCCA7-DF13-424C-95EF-38F73513A75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B3A81D5-5546-489B-BC66-CB1D54A26FA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DE5C709-43D1-4041-BF06-8C48D9ADC8F9}"/>
              </a:ext>
            </a:extLst>
          </p:cNvPr>
          <p:cNvSpPr>
            <a:spLocks noGrp="1"/>
          </p:cNvSpPr>
          <p:nvPr>
            <p:ph type="sldNum" sz="quarter" idx="4"/>
          </p:nvPr>
        </p:nvSpPr>
        <p:spPr/>
        <p:txBody>
          <a:bodyPr/>
          <a:lstStyle/>
          <a:p>
            <a:fld id="{28B83BC3-069B-46AF-A4E6-C99928E1A4FA}" type="slidenum">
              <a:rPr lang="en-US" smtClean="0"/>
              <a:pPr/>
              <a:t>673</a:t>
            </a:fld>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4" name="Date Placeholder 3">
            <a:extLst>
              <a:ext uri="{FF2B5EF4-FFF2-40B4-BE49-F238E27FC236}">
                <a16:creationId xmlns:a16="http://schemas.microsoft.com/office/drawing/2014/main" id="{FC579E93-DE99-44D4-8EB9-0BFAD79229F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97BBE42-722B-4B8B-B02B-95EBC00A6AF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2ECAA0E-F426-491B-B51A-E1D364F53975}"/>
              </a:ext>
            </a:extLst>
          </p:cNvPr>
          <p:cNvSpPr>
            <a:spLocks noGrp="1"/>
          </p:cNvSpPr>
          <p:nvPr>
            <p:ph type="sldNum" sz="quarter" idx="4"/>
          </p:nvPr>
        </p:nvSpPr>
        <p:spPr/>
        <p:txBody>
          <a:bodyPr/>
          <a:lstStyle/>
          <a:p>
            <a:fld id="{28B83BC3-069B-46AF-A4E6-C99928E1A4FA}" type="slidenum">
              <a:rPr lang="en-US" smtClean="0"/>
              <a:pPr/>
              <a:t>674</a:t>
            </a:fld>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name="Equation" r:id="rId4" imgW="1548728" imgH="393529" progId="Equation.3">
                  <p:embed/>
                </p:oleObj>
              </mc:Choice>
              <mc:Fallback>
                <p:oleObj name="Equation" r:id="rId4" imgW="1548728" imgH="39352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name="Equation" r:id="rId6" imgW="1625600" imgH="393700" progId="Equation.3">
                  <p:embed/>
                </p:oleObj>
              </mc:Choice>
              <mc:Fallback>
                <p:oleObj name="Equation" r:id="rId6" imgW="1625600" imgH="393700" progId="Equation.3">
                  <p:embed/>
                  <p:pic>
                    <p:nvPicPr>
                      <p:cNvPr id="35737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name="Equation" r:id="rId8" imgW="1040948" imgH="215806" progId="Equation.3">
                  <p:embed/>
                </p:oleObj>
              </mc:Choice>
              <mc:Fallback>
                <p:oleObj name="Equation" r:id="rId8" imgW="1040948" imgH="215806" progId="Equation.3">
                  <p:embed/>
                  <p:pic>
                    <p:nvPicPr>
                      <p:cNvPr id="35738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
        <p:nvSpPr>
          <p:cNvPr id="4" name="Date Placeholder 3">
            <a:extLst>
              <a:ext uri="{FF2B5EF4-FFF2-40B4-BE49-F238E27FC236}">
                <a16:creationId xmlns:a16="http://schemas.microsoft.com/office/drawing/2014/main" id="{76F34519-B524-417A-BAEE-B12F79B8D2BD}"/>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D8DE5BF8-C0F3-40B6-9279-DF5D032002BB}"/>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36192F92-9100-4F09-84FD-9534C1D9DA11}"/>
              </a:ext>
            </a:extLst>
          </p:cNvPr>
          <p:cNvSpPr>
            <a:spLocks noGrp="1"/>
          </p:cNvSpPr>
          <p:nvPr>
            <p:ph type="sldNum" sz="quarter" idx="4"/>
          </p:nvPr>
        </p:nvSpPr>
        <p:spPr/>
        <p:txBody>
          <a:bodyPr/>
          <a:lstStyle/>
          <a:p>
            <a:fld id="{28B83BC3-069B-46AF-A4E6-C99928E1A4FA}" type="slidenum">
              <a:rPr lang="en-US" smtClean="0"/>
              <a:pPr/>
              <a:t>675</a:t>
            </a:fld>
            <a:endParaRPr lang="en-US" dirty="0"/>
          </a:p>
        </p:txBody>
      </p:sp>
    </p:spTree>
    <p:custDataLst>
      <p:tags r:id="rId1"/>
    </p:custDataLst>
    <p:extLst>
      <p:ext uri="{BB962C8B-B14F-4D97-AF65-F5344CB8AC3E}">
        <p14:creationId xmlns:p14="http://schemas.microsoft.com/office/powerpoint/2010/main" val="2721552363"/>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89E90FB9-43E1-476A-BE71-0AF6DAB68F6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98B4434-2CD9-4C7A-9E00-34F5C47FC68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5A83021-AF0C-453F-BFE5-B5EF3E9EE667}"/>
              </a:ext>
            </a:extLst>
          </p:cNvPr>
          <p:cNvSpPr>
            <a:spLocks noGrp="1"/>
          </p:cNvSpPr>
          <p:nvPr>
            <p:ph type="sldNum" sz="quarter" idx="4"/>
          </p:nvPr>
        </p:nvSpPr>
        <p:spPr/>
        <p:txBody>
          <a:bodyPr/>
          <a:lstStyle/>
          <a:p>
            <a:fld id="{28B83BC3-069B-46AF-A4E6-C99928E1A4FA}" type="slidenum">
              <a:rPr lang="en-US" smtClean="0"/>
              <a:pPr/>
              <a:t>676</a:t>
            </a:fld>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name="Equation" r:id="rId4" imgW="837836" imgH="393529" progId="Equation.3">
                  <p:embed/>
                </p:oleObj>
              </mc:Choice>
              <mc:Fallback>
                <p:oleObj name="Equation" r:id="rId4" imgW="837836" imgH="39352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name="Equation" r:id="rId6" imgW="571252" imgH="393529" progId="Equation.3">
                  <p:embed/>
                </p:oleObj>
              </mc:Choice>
              <mc:Fallback>
                <p:oleObj name="Equation" r:id="rId6" imgW="571252" imgH="393529"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name="Equation" r:id="rId8" imgW="1384300" imgH="444500" progId="Equation.3">
                  <p:embed/>
                </p:oleObj>
              </mc:Choice>
              <mc:Fallback>
                <p:oleObj name="Equation" r:id="rId8" imgW="1384300" imgH="444500" progId="Equation.3">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name="Equation" r:id="rId10" imgW="418918" imgH="393529" progId="Equation.3">
                  <p:embed/>
                </p:oleObj>
              </mc:Choice>
              <mc:Fallback>
                <p:oleObj name="Equation" r:id="rId10" imgW="418918" imgH="393529" progId="Equation.3">
                  <p:embed/>
                  <p:pic>
                    <p:nvPicPr>
                      <p:cNvPr id="35840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
        <p:nvSpPr>
          <p:cNvPr id="4" name="Date Placeholder 3">
            <a:extLst>
              <a:ext uri="{FF2B5EF4-FFF2-40B4-BE49-F238E27FC236}">
                <a16:creationId xmlns:a16="http://schemas.microsoft.com/office/drawing/2014/main" id="{59E12DF2-5E32-4B3C-8267-F9C1F68F492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ED982CB6-1C93-4ABC-8681-3D6EECE83455}"/>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1F52C337-853F-46D6-B1CD-ED9BA5851BB1}"/>
              </a:ext>
            </a:extLst>
          </p:cNvPr>
          <p:cNvSpPr>
            <a:spLocks noGrp="1"/>
          </p:cNvSpPr>
          <p:nvPr>
            <p:ph type="sldNum" sz="quarter" idx="4"/>
          </p:nvPr>
        </p:nvSpPr>
        <p:spPr/>
        <p:txBody>
          <a:bodyPr/>
          <a:lstStyle/>
          <a:p>
            <a:fld id="{28B83BC3-069B-46AF-A4E6-C99928E1A4FA}" type="slidenum">
              <a:rPr lang="en-US" smtClean="0"/>
              <a:pPr/>
              <a:t>677</a:t>
            </a:fld>
            <a:endParaRPr lang="en-US" dirty="0"/>
          </a:p>
        </p:txBody>
      </p:sp>
    </p:spTree>
    <p:custDataLst>
      <p:tags r:id="rId1"/>
    </p:custDataLst>
    <p:extLst>
      <p:ext uri="{BB962C8B-B14F-4D97-AF65-F5344CB8AC3E}">
        <p14:creationId xmlns:p14="http://schemas.microsoft.com/office/powerpoint/2010/main" val="3372593392"/>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“Mann-Whitney”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1AB453B-131A-4639-BC8B-2F6422EFB79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B31135D-CD4D-4688-9DD1-8044730A86B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61D9A0A-FA8F-4A61-8DF9-5B1FE31256AC}"/>
              </a:ext>
            </a:extLst>
          </p:cNvPr>
          <p:cNvSpPr>
            <a:spLocks noGrp="1"/>
          </p:cNvSpPr>
          <p:nvPr>
            <p:ph type="sldNum" sz="quarter" idx="4"/>
          </p:nvPr>
        </p:nvSpPr>
        <p:spPr/>
        <p:txBody>
          <a:bodyPr/>
          <a:lstStyle/>
          <a:p>
            <a:fld id="{28B83BC3-069B-46AF-A4E6-C99928E1A4FA}" type="slidenum">
              <a:rPr lang="en-US" smtClean="0"/>
              <a:pPr/>
              <a:t>678</a:t>
            </a:fld>
            <a:endParaRPr lang="en-US" dirty="0"/>
          </a:p>
        </p:txBody>
      </p:sp>
    </p:spTree>
    <p:custDataLst>
      <p:tags r:id="rId1"/>
    </p:custDataLst>
    <p:extLst>
      <p:ext uri="{BB962C8B-B14F-4D97-AF65-F5344CB8AC3E}">
        <p14:creationId xmlns:p14="http://schemas.microsoft.com/office/powerpoint/2010/main" val="1019657547"/>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dirty="0"/>
              <a:t>Steps to run a Mann-Whitney Test in Minitab:</a:t>
            </a:r>
          </a:p>
          <a:p>
            <a:pPr marL="1234440" lvl="2" indent="-457200">
              <a:buFont typeface="+mj-lt"/>
              <a:buAutoNum type="arabicParenR"/>
            </a:pPr>
            <a:r>
              <a:rPr lang="en-US" dirty="0"/>
              <a:t>Un-stack the data into two separate columns:</a:t>
            </a:r>
          </a:p>
          <a:p>
            <a:pPr lvl="4"/>
            <a:r>
              <a:rPr lang="en-US" dirty="0"/>
              <a:t>“Overall Satisfaction 1” for customer type = 1</a:t>
            </a:r>
          </a:p>
          <a:p>
            <a:pPr lvl="4"/>
            <a:r>
              <a:rPr lang="en-US" dirty="0"/>
              <a:t>“Overall Satisfaction 2” for customer type = 2</a:t>
            </a:r>
          </a:p>
          <a:p>
            <a:pPr marL="1234440" lvl="2" indent="-457200">
              <a:buFont typeface="+mj-lt"/>
              <a:buAutoNum type="arabicParenR"/>
            </a:pPr>
            <a:r>
              <a:rPr lang="en-US" dirty="0"/>
              <a:t>Click Stat → Nonparametrics → Mann-Whitney.</a:t>
            </a:r>
          </a:p>
          <a:p>
            <a:pPr marL="1234440" lvl="2" indent="-457200">
              <a:buFont typeface="+mj-lt"/>
              <a:buAutoNum type="arabicParenR"/>
            </a:pPr>
            <a:r>
              <a:rPr lang="en-US" dirty="0"/>
              <a:t>A new window named “Mann-Whitney” pops up.</a:t>
            </a:r>
          </a:p>
          <a:p>
            <a:pPr marL="1234440" lvl="2" indent="-457200">
              <a:buFont typeface="+mj-lt"/>
              <a:buAutoNum type="arabicParenR"/>
            </a:pPr>
            <a:r>
              <a:rPr lang="en-US" dirty="0"/>
              <a:t>Select “Overall Satisfaction 1” as the “First Sample.”</a:t>
            </a:r>
          </a:p>
          <a:p>
            <a:pPr marL="1234440" lvl="2" indent="-457200">
              <a:buFont typeface="+mj-lt"/>
              <a:buAutoNum type="arabicParenR"/>
            </a:pPr>
            <a:r>
              <a:rPr lang="en-US" dirty="0"/>
              <a:t>Select “Overall Satisfaction 2” as the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Mann-Whitney test results appear in the session window.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7495F66-9055-4334-BA15-E91A17DC6E0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977CB55-6393-4698-8FF1-07362D6CB59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6E4D76C-DBE6-446C-9421-1606F6FD3692}"/>
              </a:ext>
            </a:extLst>
          </p:cNvPr>
          <p:cNvSpPr>
            <a:spLocks noGrp="1"/>
          </p:cNvSpPr>
          <p:nvPr>
            <p:ph type="sldNum" sz="quarter" idx="4"/>
          </p:nvPr>
        </p:nvSpPr>
        <p:spPr/>
        <p:txBody>
          <a:bodyPr/>
          <a:lstStyle/>
          <a:p>
            <a:fld id="{28B83BC3-069B-46AF-A4E6-C99928E1A4FA}" type="slidenum">
              <a:rPr lang="en-US" smtClean="0"/>
              <a:pPr/>
              <a:t>679</a:t>
            </a:fld>
            <a:endParaRPr lang="en-US" dirty="0"/>
          </a:p>
        </p:txBody>
      </p:sp>
    </p:spTree>
    <p:custDataLst>
      <p:tags r:id="rId1"/>
    </p:custDataLst>
    <p:extLst>
      <p:ext uri="{BB962C8B-B14F-4D97-AF65-F5344CB8AC3E}">
        <p14:creationId xmlns:p14="http://schemas.microsoft.com/office/powerpoint/2010/main" val="56561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7" name="Date Placeholder 6">
            <a:extLst>
              <a:ext uri="{FF2B5EF4-FFF2-40B4-BE49-F238E27FC236}">
                <a16:creationId xmlns:a16="http://schemas.microsoft.com/office/drawing/2014/main" id="{09CBB684-491E-40C5-956F-ED7553E59124}"/>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6A636A3-C7FA-453E-81D6-902FAE076C83}"/>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2E6A6F46-4CB3-4B1B-A9A5-719BB1D8543E}"/>
              </a:ext>
            </a:extLst>
          </p:cNvPr>
          <p:cNvSpPr>
            <a:spLocks noGrp="1"/>
          </p:cNvSpPr>
          <p:nvPr>
            <p:ph type="sldNum" sz="quarter" idx="4"/>
          </p:nvPr>
        </p:nvSpPr>
        <p:spPr/>
        <p:txBody>
          <a:bodyPr/>
          <a:lstStyle/>
          <a:p>
            <a:fld id="{28B83BC3-069B-46AF-A4E6-C99928E1A4FA}" type="slidenum">
              <a:rPr lang="en-US" smtClean="0"/>
              <a:pPr/>
              <a:t>68</a:t>
            </a:fld>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416280" y="1600201"/>
            <a:ext cx="5680059" cy="4250803"/>
          </a:xfrm>
          <a:prstGeom prst="rect">
            <a:avLst/>
          </a:prstGeom>
        </p:spPr>
      </p:pic>
      <p:pic>
        <p:nvPicPr>
          <p:cNvPr id="9" name="Picture 8"/>
          <p:cNvPicPr>
            <a:picLocks noChangeAspect="1"/>
          </p:cNvPicPr>
          <p:nvPr/>
        </p:nvPicPr>
        <p:blipFill>
          <a:blip r:embed="rId5"/>
          <a:stretch>
            <a:fillRect/>
          </a:stretch>
        </p:blipFill>
        <p:spPr>
          <a:xfrm>
            <a:off x="6152703" y="1477702"/>
            <a:ext cx="4742145" cy="4495800"/>
          </a:xfrm>
          <a:prstGeom prst="rect">
            <a:avLst/>
          </a:prstGeom>
        </p:spPr>
      </p:pic>
      <p:sp>
        <p:nvSpPr>
          <p:cNvPr id="18" name="Right Arrow 17"/>
          <p:cNvSpPr/>
          <p:nvPr/>
        </p:nvSpPr>
        <p:spPr>
          <a:xfrm>
            <a:off x="5901238" y="357320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36FE7191-12D2-4CFE-A590-DBDC27D9656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96FA52E-62BC-45F5-8612-457FC731CFEB}"/>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E5F9FD31-475E-40A2-AF5E-B9A654423B05}"/>
              </a:ext>
            </a:extLst>
          </p:cNvPr>
          <p:cNvSpPr>
            <a:spLocks noGrp="1"/>
          </p:cNvSpPr>
          <p:nvPr>
            <p:ph type="sldNum" sz="quarter" idx="4"/>
          </p:nvPr>
        </p:nvSpPr>
        <p:spPr/>
        <p:txBody>
          <a:bodyPr/>
          <a:lstStyle/>
          <a:p>
            <a:fld id="{28B83BC3-069B-46AF-A4E6-C99928E1A4FA}" type="slidenum">
              <a:rPr lang="en-US" smtClean="0"/>
              <a:pPr/>
              <a:t>680</a:t>
            </a:fld>
            <a:endParaRPr lang="en-US" dirty="0"/>
          </a:p>
        </p:txBody>
      </p:sp>
    </p:spTree>
    <p:custDataLst>
      <p:tags r:id="rId1"/>
    </p:custDataLst>
    <p:extLst>
      <p:ext uri="{BB962C8B-B14F-4D97-AF65-F5344CB8AC3E}">
        <p14:creationId xmlns:p14="http://schemas.microsoft.com/office/powerpoint/2010/main" val="525078694"/>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2735657" y="1093064"/>
            <a:ext cx="5907885" cy="5589497"/>
          </a:xfrm>
          <a:prstGeom prst="rect">
            <a:avLst/>
          </a:prstGeom>
        </p:spPr>
      </p:pic>
      <p:sp>
        <p:nvSpPr>
          <p:cNvPr id="3" name="Date Placeholder 2">
            <a:extLst>
              <a:ext uri="{FF2B5EF4-FFF2-40B4-BE49-F238E27FC236}">
                <a16:creationId xmlns:a16="http://schemas.microsoft.com/office/drawing/2014/main" id="{DD10CDB3-38EC-47AC-8F13-EF158C58476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F6427D4-C114-437A-906B-68B712330F5B}"/>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8563E06C-1451-4033-97B6-E7376B67D502}"/>
              </a:ext>
            </a:extLst>
          </p:cNvPr>
          <p:cNvSpPr>
            <a:spLocks noGrp="1"/>
          </p:cNvSpPr>
          <p:nvPr>
            <p:ph type="sldNum" sz="quarter" idx="4"/>
          </p:nvPr>
        </p:nvSpPr>
        <p:spPr/>
        <p:txBody>
          <a:bodyPr/>
          <a:lstStyle/>
          <a:p>
            <a:fld id="{28B83BC3-069B-46AF-A4E6-C99928E1A4FA}" type="slidenum">
              <a:rPr lang="en-US" smtClean="0"/>
              <a:pPr/>
              <a:t>681</a:t>
            </a:fld>
            <a:endParaRPr lang="en-US" dirty="0"/>
          </a:p>
        </p:txBody>
      </p:sp>
    </p:spTree>
    <p:custDataLst>
      <p:tags r:id="rId1"/>
    </p:custDataLst>
    <p:extLst>
      <p:ext uri="{BB962C8B-B14F-4D97-AF65-F5344CB8AC3E}">
        <p14:creationId xmlns:p14="http://schemas.microsoft.com/office/powerpoint/2010/main" val="2440499355"/>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Use Minitab to Run a Mann-Whitney Test</a:t>
            </a:r>
            <a:endParaRPr lang="en-US" dirty="0"/>
          </a:p>
        </p:txBody>
      </p:sp>
      <p:sp>
        <p:nvSpPr>
          <p:cNvPr id="3" name="Content Placeholder 2"/>
          <p:cNvSpPr>
            <a:spLocks noGrp="1"/>
          </p:cNvSpPr>
          <p:nvPr>
            <p:ph idx="1"/>
          </p:nvPr>
        </p:nvSpPr>
        <p:spPr>
          <a:xfrm>
            <a:off x="609600" y="1143000"/>
            <a:ext cx="4495800" cy="5486400"/>
          </a:xfrm>
        </p:spPr>
        <p:txBody>
          <a:bodyPr>
            <a:normAutofit/>
          </a:bodyPr>
          <a:lstStyle/>
          <a:p>
            <a:r>
              <a:rPr lang="en-US"/>
              <a:t>The p-value of the test is lower than alpha level (0.05); so we reject the null hypothesis and conclude that there is a statistically significant difference between the overall satisfaction medians of the two customer types.</a:t>
            </a:r>
            <a:endParaRPr lang="en-US" dirty="0"/>
          </a:p>
        </p:txBody>
      </p:sp>
      <p:pic>
        <p:nvPicPr>
          <p:cNvPr id="10" name="Mann Whitney MTB_04.pn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bwMode="auto">
          <a:xfrm>
            <a:off x="5486400" y="1143000"/>
            <a:ext cx="4663440" cy="5172293"/>
          </a:xfrm>
          <a:prstGeom prst="rect">
            <a:avLst/>
          </a:prstGeom>
          <a:ln w="9525" cap="flat" cmpd="sng" algn="ctr">
            <a:solidFill>
              <a:srgbClr val="DDDDDD"/>
            </a:solidFill>
            <a:prstDash val="solid"/>
            <a:round/>
            <a:headEnd type="none" w="med" len="med"/>
            <a:tailEnd type="none" w="med" len="med"/>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6F9D0576-C6BA-42CC-9BCB-B6461F34344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15BC61A-3750-4BB9-AB53-202AB6E65FD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200B9D4-7F08-4CEB-B409-437F2E8A9381}"/>
              </a:ext>
            </a:extLst>
          </p:cNvPr>
          <p:cNvSpPr>
            <a:spLocks noGrp="1"/>
          </p:cNvSpPr>
          <p:nvPr>
            <p:ph type="sldNum" sz="quarter" idx="4"/>
          </p:nvPr>
        </p:nvSpPr>
        <p:spPr/>
        <p:txBody>
          <a:bodyPr/>
          <a:lstStyle/>
          <a:p>
            <a:fld id="{28B83BC3-069B-46AF-A4E6-C99928E1A4FA}" type="slidenum">
              <a:rPr lang="en-US" smtClean="0"/>
              <a:pPr/>
              <a:t>682</a:t>
            </a:fld>
            <a:endParaRPr lang="en-US" dirty="0"/>
          </a:p>
        </p:txBody>
      </p:sp>
    </p:spTree>
    <p:custDataLst>
      <p:tags r:id="rId1"/>
    </p:custDataLst>
    <p:extLst>
      <p:ext uri="{BB962C8B-B14F-4D97-AF65-F5344CB8AC3E}">
        <p14:creationId xmlns:p14="http://schemas.microsoft.com/office/powerpoint/2010/main" val="2110038180"/>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3" name="Date Placeholder 2">
            <a:extLst>
              <a:ext uri="{FF2B5EF4-FFF2-40B4-BE49-F238E27FC236}">
                <a16:creationId xmlns:a16="http://schemas.microsoft.com/office/drawing/2014/main" id="{7127D1F6-AF77-4813-95D9-05FA3250C801}"/>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B4B27449-022C-4332-8209-9AAB0D1F5398}"/>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AE3BF7B8-E485-44D8-9A80-31F03289B310}"/>
              </a:ext>
            </a:extLst>
          </p:cNvPr>
          <p:cNvSpPr>
            <a:spLocks noGrp="1"/>
          </p:cNvSpPr>
          <p:nvPr>
            <p:ph type="sldNum" sz="quarter" idx="4"/>
          </p:nvPr>
        </p:nvSpPr>
        <p:spPr/>
        <p:txBody>
          <a:bodyPr/>
          <a:lstStyle/>
          <a:p>
            <a:fld id="{28B83BC3-069B-46AF-A4E6-C99928E1A4FA}" type="slidenum">
              <a:rPr lang="en-US" smtClean="0"/>
              <a:pPr/>
              <a:t>683</a:t>
            </a:fld>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4" name="Date Placeholder 3">
            <a:extLst>
              <a:ext uri="{FF2B5EF4-FFF2-40B4-BE49-F238E27FC236}">
                <a16:creationId xmlns:a16="http://schemas.microsoft.com/office/drawing/2014/main" id="{1C84B3AD-96D7-4295-BCF4-EC62A70D3B4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6561BDC-E78C-4539-8903-06C3879FF7F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0CB1BE3-7B52-4EB5-ACF4-A5A6D5F6910D}"/>
              </a:ext>
            </a:extLst>
          </p:cNvPr>
          <p:cNvSpPr>
            <a:spLocks noGrp="1"/>
          </p:cNvSpPr>
          <p:nvPr>
            <p:ph type="sldNum" sz="quarter" idx="4"/>
          </p:nvPr>
        </p:nvSpPr>
        <p:spPr/>
        <p:txBody>
          <a:bodyPr/>
          <a:lstStyle/>
          <a:p>
            <a:fld id="{28B83BC3-069B-46AF-A4E6-C99928E1A4FA}" type="slidenum">
              <a:rPr lang="en-US" smtClean="0"/>
              <a:pPr/>
              <a:t>684</a:t>
            </a:fld>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7C5BCA0-A427-4FF1-8D9A-3271918DD9D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27364DF-1F01-4D3E-AC9E-B283885FD1B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6D8F6ED-1261-4BDE-867D-041AA4684B84}"/>
              </a:ext>
            </a:extLst>
          </p:cNvPr>
          <p:cNvSpPr>
            <a:spLocks noGrp="1"/>
          </p:cNvSpPr>
          <p:nvPr>
            <p:ph type="sldNum" sz="quarter" idx="4"/>
          </p:nvPr>
        </p:nvSpPr>
        <p:spPr/>
        <p:txBody>
          <a:bodyPr/>
          <a:lstStyle/>
          <a:p>
            <a:fld id="{28B83BC3-069B-46AF-A4E6-C99928E1A4FA}" type="slidenum">
              <a:rPr lang="en-US" smtClean="0"/>
              <a:pPr/>
              <a:t>685</a:t>
            </a:fld>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4" name="Date Placeholder 3">
            <a:extLst>
              <a:ext uri="{FF2B5EF4-FFF2-40B4-BE49-F238E27FC236}">
                <a16:creationId xmlns:a16="http://schemas.microsoft.com/office/drawing/2014/main" id="{4742B59C-5EC3-4F5B-8428-1B4F6486B22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245FAA7-E3DA-4C84-8294-BFAE2410D4A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C067835-C494-4450-873B-CD128AF0E781}"/>
              </a:ext>
            </a:extLst>
          </p:cNvPr>
          <p:cNvSpPr>
            <a:spLocks noGrp="1"/>
          </p:cNvSpPr>
          <p:nvPr>
            <p:ph type="sldNum" sz="quarter" idx="4"/>
          </p:nvPr>
        </p:nvSpPr>
        <p:spPr/>
        <p:txBody>
          <a:bodyPr/>
          <a:lstStyle/>
          <a:p>
            <a:fld id="{28B83BC3-069B-46AF-A4E6-C99928E1A4FA}" type="slidenum">
              <a:rPr lang="en-US" smtClean="0"/>
              <a:pPr/>
              <a:t>686</a:t>
            </a:fld>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name="Equation" r:id="rId4" imgW="1600200" imgH="863600" progId="Equation.3">
                  <p:embed/>
                </p:oleObj>
              </mc:Choice>
              <mc:Fallback>
                <p:oleObj name="Equation" r:id="rId4" imgW="1600200" imgH="863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name="Equation" r:id="rId6" imgW="634725" imgH="672808" progId="Equation.3">
                  <p:embed/>
                </p:oleObj>
              </mc:Choice>
              <mc:Fallback>
                <p:oleObj name="Equation" r:id="rId6" imgW="634725" imgH="672808"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name="Equation" r:id="rId8" imgW="799753" imgH="393529" progId="Equation.3">
                  <p:embed/>
                </p:oleObj>
              </mc:Choice>
              <mc:Fallback>
                <p:oleObj name="Equation" r:id="rId8" imgW="799753" imgH="393529"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
        <p:nvSpPr>
          <p:cNvPr id="4" name="Date Placeholder 3">
            <a:extLst>
              <a:ext uri="{FF2B5EF4-FFF2-40B4-BE49-F238E27FC236}">
                <a16:creationId xmlns:a16="http://schemas.microsoft.com/office/drawing/2014/main" id="{A6C9EEBD-2467-4446-B673-B150600BE48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E0A86A4-44D4-4E38-BB2B-E56D256B165F}"/>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C3551560-03B3-4B4C-851A-72E681C8CF46}"/>
              </a:ext>
            </a:extLst>
          </p:cNvPr>
          <p:cNvSpPr>
            <a:spLocks noGrp="1"/>
          </p:cNvSpPr>
          <p:nvPr>
            <p:ph type="sldNum" sz="quarter" idx="4"/>
          </p:nvPr>
        </p:nvSpPr>
        <p:spPr/>
        <p:txBody>
          <a:bodyPr/>
          <a:lstStyle/>
          <a:p>
            <a:fld id="{28B83BC3-069B-46AF-A4E6-C99928E1A4FA}" type="slidenum">
              <a:rPr lang="en-US" smtClean="0"/>
              <a:pPr/>
              <a:t>687</a:t>
            </a:fld>
            <a:endParaRPr lang="en-US" dirty="0"/>
          </a:p>
        </p:txBody>
      </p:sp>
    </p:spTree>
    <p:custDataLst>
      <p:tags r:id="rId1"/>
    </p:custDataLst>
    <p:extLst>
      <p:ext uri="{BB962C8B-B14F-4D97-AF65-F5344CB8AC3E}">
        <p14:creationId xmlns:p14="http://schemas.microsoft.com/office/powerpoint/2010/main" val="619112762"/>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name="Equation" r:id="rId4" imgW="279279" imgH="241195" progId="Equation.3">
                  <p:embed/>
                </p:oleObj>
              </mc:Choice>
              <mc:Fallback>
                <p:oleObj name="Equation" r:id="rId4" imgW="279279" imgH="24119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name="Equation" r:id="rId6" imgW="279279" imgH="241195" progId="Equation.3">
                  <p:embed/>
                </p:oleObj>
              </mc:Choice>
              <mc:Fallback>
                <p:oleObj name="Equation" r:id="rId6" imgW="279279" imgH="241195" progId="Equation.3">
                  <p:embed/>
                  <p:pic>
                    <p:nvPicPr>
                      <p:cNvPr id="36045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C898462-CC65-462A-8285-4E89B238C542}"/>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CEC63940-A1C3-478E-99CB-269A0A0CEE25}"/>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F193EA40-CC90-4D2D-A197-4A2F0A0C12B5}"/>
              </a:ext>
            </a:extLst>
          </p:cNvPr>
          <p:cNvSpPr>
            <a:spLocks noGrp="1"/>
          </p:cNvSpPr>
          <p:nvPr>
            <p:ph type="sldNum" sz="quarter" idx="4"/>
          </p:nvPr>
        </p:nvSpPr>
        <p:spPr/>
        <p:txBody>
          <a:bodyPr/>
          <a:lstStyle/>
          <a:p>
            <a:fld id="{28B83BC3-069B-46AF-A4E6-C99928E1A4FA}" type="slidenum">
              <a:rPr lang="en-US" smtClean="0"/>
              <a:pPr/>
              <a:t>688</a:t>
            </a:fld>
            <a:endParaRPr lang="en-US" dirty="0"/>
          </a:p>
        </p:txBody>
      </p:sp>
    </p:spTree>
    <p:custDataLst>
      <p:tags r:id="rId1"/>
    </p:custDataLst>
    <p:extLst>
      <p:ext uri="{BB962C8B-B14F-4D97-AF65-F5344CB8AC3E}">
        <p14:creationId xmlns:p14="http://schemas.microsoft.com/office/powerpoint/2010/main" val="135903387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Minitab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“Kruskal-Wallis” tab in “Sample Data.xlsx”</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76A60D96-3ECA-4668-B39F-A4EEA4837FB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79A02C3-7826-4AA8-B259-294BC1CC5F9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5B3E0FF-0592-4874-BC45-737A3B20C594}"/>
              </a:ext>
            </a:extLst>
          </p:cNvPr>
          <p:cNvSpPr>
            <a:spLocks noGrp="1"/>
          </p:cNvSpPr>
          <p:nvPr>
            <p:ph type="sldNum" sz="quarter" idx="4"/>
          </p:nvPr>
        </p:nvSpPr>
        <p:spPr/>
        <p:txBody>
          <a:bodyPr/>
          <a:lstStyle/>
          <a:p>
            <a:fld id="{28B83BC3-069B-46AF-A4E6-C99928E1A4FA}" type="slidenum">
              <a:rPr lang="en-US" smtClean="0"/>
              <a:pPr/>
              <a:t>689</a:t>
            </a:fld>
            <a:endParaRPr lang="en-US" dirty="0"/>
          </a:p>
        </p:txBody>
      </p:sp>
    </p:spTree>
    <p:custDataLst>
      <p:tags r:id="rId1"/>
    </p:custDataLst>
    <p:extLst>
      <p:ext uri="{BB962C8B-B14F-4D97-AF65-F5344CB8AC3E}">
        <p14:creationId xmlns:p14="http://schemas.microsoft.com/office/powerpoint/2010/main" val="3353422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7" name="Date Placeholder 6">
            <a:extLst>
              <a:ext uri="{FF2B5EF4-FFF2-40B4-BE49-F238E27FC236}">
                <a16:creationId xmlns:a16="http://schemas.microsoft.com/office/drawing/2014/main" id="{E09FB00D-4720-407A-B813-608EB76735C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C6D5B7EE-A0D9-46BD-AB4C-77D5B63FFEEB}"/>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81116B5-A4BD-4B91-82B9-C68E4043FE79}"/>
              </a:ext>
            </a:extLst>
          </p:cNvPr>
          <p:cNvSpPr>
            <a:spLocks noGrp="1"/>
          </p:cNvSpPr>
          <p:nvPr>
            <p:ph type="sldNum" sz="quarter" idx="4"/>
          </p:nvPr>
        </p:nvSpPr>
        <p:spPr/>
        <p:txBody>
          <a:bodyPr/>
          <a:lstStyle/>
          <a:p>
            <a:fld id="{28B83BC3-069B-46AF-A4E6-C99928E1A4FA}" type="slidenum">
              <a:rPr lang="en-US" smtClean="0"/>
              <a:pPr/>
              <a:t>69</a:t>
            </a:fld>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Minitab</a:t>
            </a:r>
          </a:p>
          <a:p>
            <a:pPr marL="1234440" lvl="2" indent="-457200">
              <a:buFont typeface="+mj-lt"/>
              <a:buAutoNum type="arabicParenR"/>
            </a:pPr>
            <a:r>
              <a:rPr lang="en-US" dirty="0"/>
              <a:t>Click Stat → Nonparametrics → Kruskal-Wallis.</a:t>
            </a:r>
          </a:p>
          <a:p>
            <a:pPr marL="1234440" lvl="2" indent="-457200">
              <a:buFont typeface="+mj-lt"/>
              <a:buAutoNum type="arabicParenR"/>
            </a:pPr>
            <a:r>
              <a:rPr lang="en-US" dirty="0"/>
              <a:t>A new window named “Kruskal-Wallis”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Kruskal-Wallis test results appear in the session window.</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7A783F89-1DBA-4FB9-97B7-6A70E6077A9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2BE4488-940A-4308-B2B0-73BCDF6DD21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284578D-6726-4297-B6CC-E3AC660633B6}"/>
              </a:ext>
            </a:extLst>
          </p:cNvPr>
          <p:cNvSpPr>
            <a:spLocks noGrp="1"/>
          </p:cNvSpPr>
          <p:nvPr>
            <p:ph type="sldNum" sz="quarter" idx="4"/>
          </p:nvPr>
        </p:nvSpPr>
        <p:spPr/>
        <p:txBody>
          <a:bodyPr/>
          <a:lstStyle/>
          <a:p>
            <a:fld id="{28B83BC3-069B-46AF-A4E6-C99928E1A4FA}" type="slidenum">
              <a:rPr lang="en-US" smtClean="0"/>
              <a:pPr/>
              <a:t>690</a:t>
            </a:fld>
            <a:endParaRPr lang="en-US" dirty="0"/>
          </a:p>
        </p:txBody>
      </p:sp>
    </p:spTree>
    <p:custDataLst>
      <p:tags r:id="rId1"/>
    </p:custDataLst>
    <p:extLst>
      <p:ext uri="{BB962C8B-B14F-4D97-AF65-F5344CB8AC3E}">
        <p14:creationId xmlns:p14="http://schemas.microsoft.com/office/powerpoint/2010/main" val="2267505336"/>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pic>
        <p:nvPicPr>
          <p:cNvPr id="3" name="Picture 2"/>
          <p:cNvPicPr>
            <a:picLocks noChangeAspect="1"/>
          </p:cNvPicPr>
          <p:nvPr/>
        </p:nvPicPr>
        <p:blipFill>
          <a:blip r:embed="rId4"/>
          <a:stretch>
            <a:fillRect/>
          </a:stretch>
        </p:blipFill>
        <p:spPr>
          <a:xfrm>
            <a:off x="3136900" y="1092200"/>
            <a:ext cx="5613400" cy="5613400"/>
          </a:xfrm>
          <a:prstGeom prst="rect">
            <a:avLst/>
          </a:prstGeom>
        </p:spPr>
      </p:pic>
      <p:sp>
        <p:nvSpPr>
          <p:cNvPr id="4" name="Date Placeholder 3">
            <a:extLst>
              <a:ext uri="{FF2B5EF4-FFF2-40B4-BE49-F238E27FC236}">
                <a16:creationId xmlns:a16="http://schemas.microsoft.com/office/drawing/2014/main" id="{184FD0BC-65E5-4A36-BCD2-A36EC3CBF24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5CB30E3-D6CA-4232-9D1A-767D22DB689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15B7D6F-C612-4510-AA1C-D1BA9024F229}"/>
              </a:ext>
            </a:extLst>
          </p:cNvPr>
          <p:cNvSpPr>
            <a:spLocks noGrp="1"/>
          </p:cNvSpPr>
          <p:nvPr>
            <p:ph type="sldNum" sz="quarter" idx="4"/>
          </p:nvPr>
        </p:nvSpPr>
        <p:spPr/>
        <p:txBody>
          <a:bodyPr/>
          <a:lstStyle/>
          <a:p>
            <a:fld id="{28B83BC3-069B-46AF-A4E6-C99928E1A4FA}" type="slidenum">
              <a:rPr lang="en-US" smtClean="0"/>
              <a:pPr/>
              <a:t>691</a:t>
            </a:fld>
            <a:endParaRPr lang="en-US" dirty="0"/>
          </a:p>
        </p:txBody>
      </p:sp>
    </p:spTree>
    <p:custDataLst>
      <p:tags r:id="rId1"/>
    </p:custDataLst>
    <p:extLst>
      <p:ext uri="{BB962C8B-B14F-4D97-AF65-F5344CB8AC3E}">
        <p14:creationId xmlns:p14="http://schemas.microsoft.com/office/powerpoint/2010/main" val="499563724"/>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pic>
        <p:nvPicPr>
          <p:cNvPr id="12" name="Kruskal Wallis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47" y="2433320"/>
            <a:ext cx="6649906" cy="4043680"/>
          </a:xfrm>
          <a:prstGeom prst="rect">
            <a:avLst/>
          </a:prstGeom>
        </p:spPr>
      </p:pic>
      <p:sp>
        <p:nvSpPr>
          <p:cNvPr id="4" name="Date Placeholder 3">
            <a:extLst>
              <a:ext uri="{FF2B5EF4-FFF2-40B4-BE49-F238E27FC236}">
                <a16:creationId xmlns:a16="http://schemas.microsoft.com/office/drawing/2014/main" id="{71BBFDC5-EE01-45DE-B683-3B65DEEFCDD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12C7E34-6C98-46F9-BAD1-D2BDAC167FC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B3BAD85-406C-4AFA-A6E7-96AC8934BB3E}"/>
              </a:ext>
            </a:extLst>
          </p:cNvPr>
          <p:cNvSpPr>
            <a:spLocks noGrp="1"/>
          </p:cNvSpPr>
          <p:nvPr>
            <p:ph type="sldNum" sz="quarter" idx="4"/>
          </p:nvPr>
        </p:nvSpPr>
        <p:spPr/>
        <p:txBody>
          <a:bodyPr/>
          <a:lstStyle/>
          <a:p>
            <a:fld id="{28B83BC3-069B-46AF-A4E6-C99928E1A4FA}" type="slidenum">
              <a:rPr lang="en-US" smtClean="0"/>
              <a:pPr/>
              <a:t>692</a:t>
            </a:fld>
            <a:endParaRPr lang="en-US" dirty="0"/>
          </a:p>
        </p:txBody>
      </p:sp>
    </p:spTree>
    <p:custDataLst>
      <p:tags r:id="rId1"/>
    </p:custDataLst>
    <p:extLst>
      <p:ext uri="{BB962C8B-B14F-4D97-AF65-F5344CB8AC3E}">
        <p14:creationId xmlns:p14="http://schemas.microsoft.com/office/powerpoint/2010/main" val="2382661998"/>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3" name="Date Placeholder 2">
            <a:extLst>
              <a:ext uri="{FF2B5EF4-FFF2-40B4-BE49-F238E27FC236}">
                <a16:creationId xmlns:a16="http://schemas.microsoft.com/office/drawing/2014/main" id="{330849C8-D771-4B7D-9B38-CC2995391D8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38B34FD-5CF5-441C-9E97-432BCF13F07D}"/>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71FC13CA-C689-455D-9B88-D07A3F40EB01}"/>
              </a:ext>
            </a:extLst>
          </p:cNvPr>
          <p:cNvSpPr>
            <a:spLocks noGrp="1"/>
          </p:cNvSpPr>
          <p:nvPr>
            <p:ph type="sldNum" sz="quarter" idx="4"/>
          </p:nvPr>
        </p:nvSpPr>
        <p:spPr/>
        <p:txBody>
          <a:bodyPr/>
          <a:lstStyle/>
          <a:p>
            <a:fld id="{28B83BC3-069B-46AF-A4E6-C99928E1A4FA}" type="slidenum">
              <a:rPr lang="en-US" smtClean="0"/>
              <a:pPr/>
              <a:t>693</a:t>
            </a:fld>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4" name="Date Placeholder 3">
            <a:extLst>
              <a:ext uri="{FF2B5EF4-FFF2-40B4-BE49-F238E27FC236}">
                <a16:creationId xmlns:a16="http://schemas.microsoft.com/office/drawing/2014/main" id="{61C77258-5806-40C1-9089-236458F4C2D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C2A008D-84DE-4403-A2A7-CEC3EEDCD69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4778012-6088-4F0D-B577-7B45007A9C10}"/>
              </a:ext>
            </a:extLst>
          </p:cNvPr>
          <p:cNvSpPr>
            <a:spLocks noGrp="1"/>
          </p:cNvSpPr>
          <p:nvPr>
            <p:ph type="sldNum" sz="quarter" idx="4"/>
          </p:nvPr>
        </p:nvSpPr>
        <p:spPr/>
        <p:txBody>
          <a:bodyPr/>
          <a:lstStyle/>
          <a:p>
            <a:fld id="{28B83BC3-069B-46AF-A4E6-C99928E1A4FA}" type="slidenum">
              <a:rPr lang="en-US" smtClean="0"/>
              <a:pPr/>
              <a:t>694</a:t>
            </a:fld>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9EA0E848-7A69-479C-8DB4-4CF679B5B4A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ACCBC19-9B89-44A5-9DDF-6A4930A0938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DC48940-C98C-49A0-9E01-AD8D73CBC9B1}"/>
              </a:ext>
            </a:extLst>
          </p:cNvPr>
          <p:cNvSpPr>
            <a:spLocks noGrp="1"/>
          </p:cNvSpPr>
          <p:nvPr>
            <p:ph type="sldNum" sz="quarter" idx="4"/>
          </p:nvPr>
        </p:nvSpPr>
        <p:spPr/>
        <p:txBody>
          <a:bodyPr/>
          <a:lstStyle/>
          <a:p>
            <a:fld id="{28B83BC3-069B-46AF-A4E6-C99928E1A4FA}" type="slidenum">
              <a:rPr lang="en-US" smtClean="0"/>
              <a:pPr/>
              <a:t>695</a:t>
            </a:fld>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4" name="Date Placeholder 3">
            <a:extLst>
              <a:ext uri="{FF2B5EF4-FFF2-40B4-BE49-F238E27FC236}">
                <a16:creationId xmlns:a16="http://schemas.microsoft.com/office/drawing/2014/main" id="{533F2C4D-8BEE-44EB-A11B-D3DE57755A6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8D2F1B8-A002-454E-9B58-04B4D07938B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CCE8216-4840-43DD-AB31-AD254D922382}"/>
              </a:ext>
            </a:extLst>
          </p:cNvPr>
          <p:cNvSpPr>
            <a:spLocks noGrp="1"/>
          </p:cNvSpPr>
          <p:nvPr>
            <p:ph type="sldNum" sz="quarter" idx="4"/>
          </p:nvPr>
        </p:nvSpPr>
        <p:spPr/>
        <p:txBody>
          <a:bodyPr/>
          <a:lstStyle/>
          <a:p>
            <a:fld id="{28B83BC3-069B-46AF-A4E6-C99928E1A4FA}" type="slidenum">
              <a:rPr lang="en-US" smtClean="0"/>
              <a:pPr/>
              <a:t>696</a:t>
            </a:fld>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name="Equation" r:id="rId4" imgW="291973" imgH="241195" progId="Equation.3">
                  <p:embed/>
                </p:oleObj>
              </mc:Choice>
              <mc:Fallback>
                <p:oleObj name="Equation" r:id="rId4" imgW="291973" imgH="24119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name="Equation" r:id="rId6" imgW="279279" imgH="241195" progId="Equation.3">
                  <p:embed/>
                </p:oleObj>
              </mc:Choice>
              <mc:Fallback>
                <p:oleObj name="Equation" r:id="rId6" imgW="279279" imgH="241195" progId="Equation.3">
                  <p:embed/>
                  <p:pic>
                    <p:nvPicPr>
                      <p:cNvPr id="36147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name="Equation" r:id="rId8" imgW="291973" imgH="241195" progId="Equation.3">
                  <p:embed/>
                </p:oleObj>
              </mc:Choice>
              <mc:Fallback>
                <p:oleObj name="Equation" r:id="rId8" imgW="291973" imgH="241195" progId="Equation.3">
                  <p:embed/>
                  <p:pic>
                    <p:nvPicPr>
                      <p:cNvPr id="36147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name="Equation" r:id="rId10" imgW="279279" imgH="241195" progId="Equation.3">
                  <p:embed/>
                </p:oleObj>
              </mc:Choice>
              <mc:Fallback>
                <p:oleObj name="Equation" r:id="rId10" imgW="279279" imgH="241195" progId="Equation.3">
                  <p:embed/>
                  <p:pic>
                    <p:nvPicPr>
                      <p:cNvPr id="36147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A0D6BAF-D13A-4612-B423-7F8D526F4B12}"/>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29A07A7C-5ECF-4D25-A17E-4178FD6A97EF}"/>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6CFEA049-4B10-4F1F-BC17-F365520E7E4E}"/>
              </a:ext>
            </a:extLst>
          </p:cNvPr>
          <p:cNvSpPr>
            <a:spLocks noGrp="1"/>
          </p:cNvSpPr>
          <p:nvPr>
            <p:ph type="sldNum" sz="quarter" idx="4"/>
          </p:nvPr>
        </p:nvSpPr>
        <p:spPr/>
        <p:txBody>
          <a:bodyPr/>
          <a:lstStyle/>
          <a:p>
            <a:fld id="{28B83BC3-069B-46AF-A4E6-C99928E1A4FA}" type="slidenum">
              <a:rPr lang="en-US" smtClean="0"/>
              <a:pPr/>
              <a:t>697</a:t>
            </a:fld>
            <a:endParaRPr lang="en-US" dirty="0"/>
          </a:p>
        </p:txBody>
      </p:sp>
    </p:spTree>
    <p:custDataLst>
      <p:tags r:id="rId1"/>
    </p:custDataLst>
    <p:extLst>
      <p:ext uri="{BB962C8B-B14F-4D97-AF65-F5344CB8AC3E}">
        <p14:creationId xmlns:p14="http://schemas.microsoft.com/office/powerpoint/2010/main" val="2124589610"/>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Test”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603665B5-BDDA-49B2-B509-201CC75CEEC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BC7F04C-6296-404B-AC50-A85FA8DBD99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7146D75-4E8B-4AFF-BE67-5E8DB8DB9415}"/>
              </a:ext>
            </a:extLst>
          </p:cNvPr>
          <p:cNvSpPr>
            <a:spLocks noGrp="1"/>
          </p:cNvSpPr>
          <p:nvPr>
            <p:ph type="sldNum" sz="quarter" idx="4"/>
          </p:nvPr>
        </p:nvSpPr>
        <p:spPr/>
        <p:txBody>
          <a:bodyPr/>
          <a:lstStyle/>
          <a:p>
            <a:fld id="{28B83BC3-069B-46AF-A4E6-C99928E1A4FA}" type="slidenum">
              <a:rPr lang="en-US" smtClean="0"/>
              <a:pPr/>
              <a:t>698</a:t>
            </a:fld>
            <a:endParaRPr lang="en-US" dirty="0"/>
          </a:p>
        </p:txBody>
      </p:sp>
    </p:spTree>
    <p:custDataLst>
      <p:tags r:id="rId1"/>
    </p:custDataLst>
    <p:extLst>
      <p:ext uri="{BB962C8B-B14F-4D97-AF65-F5344CB8AC3E}">
        <p14:creationId xmlns:p14="http://schemas.microsoft.com/office/powerpoint/2010/main" val="3485634762"/>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Steps to run a Mood’s median test in Minitab</a:t>
            </a:r>
          </a:p>
          <a:p>
            <a:pPr marL="1234440" lvl="2" indent="-457200">
              <a:buFont typeface="+mj-lt"/>
              <a:buAutoNum type="arabicParenR"/>
            </a:pPr>
            <a:r>
              <a:rPr lang="en-US" dirty="0"/>
              <a:t>Click Stat → Nonparametrics → Mood’s Median Test.</a:t>
            </a:r>
          </a:p>
          <a:p>
            <a:pPr marL="1234440" lvl="2" indent="-457200">
              <a:buFont typeface="+mj-lt"/>
              <a:buAutoNum type="arabicParenR"/>
            </a:pPr>
            <a:r>
              <a:rPr lang="en-US" dirty="0"/>
              <a:t>A new window named “Mood’s Median Test”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Mood’s median test results appear in the session window.</a:t>
            </a:r>
          </a:p>
          <a:p>
            <a:pPr lvl="1"/>
            <a:endParaRPr lang="en-US" dirty="0"/>
          </a:p>
          <a:p>
            <a:endParaRPr lang="en-US" dirty="0"/>
          </a:p>
        </p:txBody>
      </p:sp>
      <p:sp>
        <p:nvSpPr>
          <p:cNvPr id="4" name="Date Placeholder 3">
            <a:extLst>
              <a:ext uri="{FF2B5EF4-FFF2-40B4-BE49-F238E27FC236}">
                <a16:creationId xmlns:a16="http://schemas.microsoft.com/office/drawing/2014/main" id="{4C583203-48DD-4964-96C4-8E78F251EB9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AEC7446-553C-4407-9603-5D53DF61EEE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57F4843-647C-4874-B543-A63114418B7C}"/>
              </a:ext>
            </a:extLst>
          </p:cNvPr>
          <p:cNvSpPr>
            <a:spLocks noGrp="1"/>
          </p:cNvSpPr>
          <p:nvPr>
            <p:ph type="sldNum" sz="quarter" idx="4"/>
          </p:nvPr>
        </p:nvSpPr>
        <p:spPr/>
        <p:txBody>
          <a:bodyPr/>
          <a:lstStyle/>
          <a:p>
            <a:fld id="{28B83BC3-069B-46AF-A4E6-C99928E1A4FA}" type="slidenum">
              <a:rPr lang="en-US" smtClean="0"/>
              <a:pPr/>
              <a:t>699</a:t>
            </a:fld>
            <a:endParaRPr lang="en-US" dirty="0"/>
          </a:p>
        </p:txBody>
      </p:sp>
    </p:spTree>
    <p:custDataLst>
      <p:tags r:id="rId1"/>
    </p:custDataLst>
    <p:extLst>
      <p:ext uri="{BB962C8B-B14F-4D97-AF65-F5344CB8AC3E}">
        <p14:creationId xmlns:p14="http://schemas.microsoft.com/office/powerpoint/2010/main" val="240783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
        <p:nvSpPr>
          <p:cNvPr id="3" name="Date Placeholder 2">
            <a:extLst>
              <a:ext uri="{FF2B5EF4-FFF2-40B4-BE49-F238E27FC236}">
                <a16:creationId xmlns:a16="http://schemas.microsoft.com/office/drawing/2014/main" id="{DFDEAB4E-F625-49D6-B011-C05B5B36B03D}"/>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D3399DB4-678C-4A5F-BFD8-E1F2E69B778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253A7A4E-ABB8-4D57-B5C8-ECA6260FE937}"/>
              </a:ext>
            </a:extLst>
          </p:cNvPr>
          <p:cNvSpPr>
            <a:spLocks noGrp="1"/>
          </p:cNvSpPr>
          <p:nvPr>
            <p:ph type="sldNum" sz="quarter" idx="4"/>
          </p:nvPr>
        </p:nvSpPr>
        <p:spPr/>
        <p:txBody>
          <a:bodyPr/>
          <a:lstStyle/>
          <a:p>
            <a:fld id="{28B83BC3-069B-46AF-A4E6-C99928E1A4FA}" type="slidenum">
              <a:rPr lang="en-US" smtClean="0"/>
              <a:pPr/>
              <a:t>7</a:t>
            </a:fld>
            <a:endParaRPr lang="en-US" dirty="0"/>
          </a:p>
        </p:txBody>
      </p:sp>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
        <p:nvSpPr>
          <p:cNvPr id="7" name="Date Placeholder 6">
            <a:extLst>
              <a:ext uri="{FF2B5EF4-FFF2-40B4-BE49-F238E27FC236}">
                <a16:creationId xmlns:a16="http://schemas.microsoft.com/office/drawing/2014/main" id="{C5330C92-95AD-4390-A15D-84800AA6F2AD}"/>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0A20A776-4721-45E0-8CC5-6A2D44757AE9}"/>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93EDC52D-B778-48EC-8137-C7F84C30EF51}"/>
              </a:ext>
            </a:extLst>
          </p:cNvPr>
          <p:cNvSpPr>
            <a:spLocks noGrp="1"/>
          </p:cNvSpPr>
          <p:nvPr>
            <p:ph type="sldNum" sz="quarter" idx="4"/>
          </p:nvPr>
        </p:nvSpPr>
        <p:spPr/>
        <p:txBody>
          <a:bodyPr/>
          <a:lstStyle/>
          <a:p>
            <a:fld id="{28B83BC3-069B-46AF-A4E6-C99928E1A4FA}" type="slidenum">
              <a:rPr lang="en-US" smtClean="0"/>
              <a:pPr/>
              <a:t>70</a:t>
            </a:fld>
            <a:endParaRPr lang="en-US" dirty="0"/>
          </a:p>
        </p:txBody>
      </p:sp>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pic>
        <p:nvPicPr>
          <p:cNvPr id="3" name="Picture 2"/>
          <p:cNvPicPr>
            <a:picLocks noChangeAspect="1"/>
          </p:cNvPicPr>
          <p:nvPr/>
        </p:nvPicPr>
        <p:blipFill>
          <a:blip r:embed="rId4"/>
          <a:stretch>
            <a:fillRect/>
          </a:stretch>
        </p:blipFill>
        <p:spPr>
          <a:xfrm>
            <a:off x="2861802" y="1060638"/>
            <a:ext cx="5655595" cy="5655595"/>
          </a:xfrm>
          <a:prstGeom prst="rect">
            <a:avLst/>
          </a:prstGeom>
        </p:spPr>
      </p:pic>
      <p:sp>
        <p:nvSpPr>
          <p:cNvPr id="4" name="Date Placeholder 3">
            <a:extLst>
              <a:ext uri="{FF2B5EF4-FFF2-40B4-BE49-F238E27FC236}">
                <a16:creationId xmlns:a16="http://schemas.microsoft.com/office/drawing/2014/main" id="{01AEE44E-6ACF-47B9-A886-C57A0CABBA8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14A27E9-B02B-4476-94D9-544484FBDB4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389AE5F-30B2-434A-A784-AB435070A0C9}"/>
              </a:ext>
            </a:extLst>
          </p:cNvPr>
          <p:cNvSpPr>
            <a:spLocks noGrp="1"/>
          </p:cNvSpPr>
          <p:nvPr>
            <p:ph type="sldNum" sz="quarter" idx="4"/>
          </p:nvPr>
        </p:nvSpPr>
        <p:spPr/>
        <p:txBody>
          <a:bodyPr/>
          <a:lstStyle/>
          <a:p>
            <a:fld id="{28B83BC3-069B-46AF-A4E6-C99928E1A4FA}" type="slidenum">
              <a:rPr lang="en-US" smtClean="0"/>
              <a:pPr/>
              <a:t>700</a:t>
            </a:fld>
            <a:endParaRPr lang="en-US" dirty="0"/>
          </a:p>
        </p:txBody>
      </p:sp>
    </p:spTree>
    <p:custDataLst>
      <p:tags r:id="rId1"/>
    </p:custDataLst>
    <p:extLst>
      <p:ext uri="{BB962C8B-B14F-4D97-AF65-F5344CB8AC3E}">
        <p14:creationId xmlns:p14="http://schemas.microsoft.com/office/powerpoint/2010/main" val="3275676318"/>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pic>
        <p:nvPicPr>
          <p:cNvPr id="12" name="Median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193" y="2394099"/>
            <a:ext cx="7564813" cy="4114800"/>
          </a:xfrm>
          <a:prstGeom prst="rect">
            <a:avLst/>
          </a:prstGeom>
        </p:spPr>
      </p:pic>
      <p:sp>
        <p:nvSpPr>
          <p:cNvPr id="4" name="Date Placeholder 3">
            <a:extLst>
              <a:ext uri="{FF2B5EF4-FFF2-40B4-BE49-F238E27FC236}">
                <a16:creationId xmlns:a16="http://schemas.microsoft.com/office/drawing/2014/main" id="{49FB1BDB-5760-48A3-8162-9513E93C779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78043AD-636C-4806-A777-A1DE6A7062B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A5F0D58-99FB-48DF-AF32-BEDA69D1254C}"/>
              </a:ext>
            </a:extLst>
          </p:cNvPr>
          <p:cNvSpPr>
            <a:spLocks noGrp="1"/>
          </p:cNvSpPr>
          <p:nvPr>
            <p:ph type="sldNum" sz="quarter" idx="4"/>
          </p:nvPr>
        </p:nvSpPr>
        <p:spPr/>
        <p:txBody>
          <a:bodyPr/>
          <a:lstStyle/>
          <a:p>
            <a:fld id="{28B83BC3-069B-46AF-A4E6-C99928E1A4FA}" type="slidenum">
              <a:rPr lang="en-US" smtClean="0"/>
              <a:pPr/>
              <a:t>701</a:t>
            </a:fld>
            <a:endParaRPr lang="en-US" dirty="0"/>
          </a:p>
        </p:txBody>
      </p:sp>
    </p:spTree>
    <p:custDataLst>
      <p:tags r:id="rId1"/>
    </p:custDataLst>
    <p:extLst>
      <p:ext uri="{BB962C8B-B14F-4D97-AF65-F5344CB8AC3E}">
        <p14:creationId xmlns:p14="http://schemas.microsoft.com/office/powerpoint/2010/main" val="3395808237"/>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3" name="Date Placeholder 2">
            <a:extLst>
              <a:ext uri="{FF2B5EF4-FFF2-40B4-BE49-F238E27FC236}">
                <a16:creationId xmlns:a16="http://schemas.microsoft.com/office/drawing/2014/main" id="{96307655-C2A9-4E5D-8C01-63E39ADA9A8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46D67B19-C32B-45A4-BBBD-D2D659521593}"/>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9E7C9BD4-F480-42E5-A18A-A090C9D07D02}"/>
              </a:ext>
            </a:extLst>
          </p:cNvPr>
          <p:cNvSpPr>
            <a:spLocks noGrp="1"/>
          </p:cNvSpPr>
          <p:nvPr>
            <p:ph type="sldNum" sz="quarter" idx="4"/>
          </p:nvPr>
        </p:nvSpPr>
        <p:spPr/>
        <p:txBody>
          <a:bodyPr/>
          <a:lstStyle/>
          <a:p>
            <a:fld id="{28B83BC3-069B-46AF-A4E6-C99928E1A4FA}" type="slidenum">
              <a:rPr lang="en-US" smtClean="0"/>
              <a:pPr/>
              <a:t>702</a:t>
            </a:fld>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4" name="Date Placeholder 3">
            <a:extLst>
              <a:ext uri="{FF2B5EF4-FFF2-40B4-BE49-F238E27FC236}">
                <a16:creationId xmlns:a16="http://schemas.microsoft.com/office/drawing/2014/main" id="{2D0A36B2-D961-4E26-A161-9A79119AB74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B2ADA6A-046D-424F-9AD5-F592A65CA50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6090C57-D0CE-48C4-A5B1-8559A16BC347}"/>
              </a:ext>
            </a:extLst>
          </p:cNvPr>
          <p:cNvSpPr>
            <a:spLocks noGrp="1"/>
          </p:cNvSpPr>
          <p:nvPr>
            <p:ph type="sldNum" sz="quarter" idx="4"/>
          </p:nvPr>
        </p:nvSpPr>
        <p:spPr/>
        <p:txBody>
          <a:bodyPr/>
          <a:lstStyle/>
          <a:p>
            <a:fld id="{28B83BC3-069B-46AF-A4E6-C99928E1A4FA}" type="slidenum">
              <a:rPr lang="en-US" smtClean="0"/>
              <a:pPr/>
              <a:t>703</a:t>
            </a:fld>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4" name="Date Placeholder 3">
            <a:extLst>
              <a:ext uri="{FF2B5EF4-FFF2-40B4-BE49-F238E27FC236}">
                <a16:creationId xmlns:a16="http://schemas.microsoft.com/office/drawing/2014/main" id="{4D869AC7-6A16-4111-A590-02699677DEB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D53C7A8-ABFA-487B-B6D7-68663AC66D8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27004FE-23F2-4419-A865-7E5E3FC86B9D}"/>
              </a:ext>
            </a:extLst>
          </p:cNvPr>
          <p:cNvSpPr>
            <a:spLocks noGrp="1"/>
          </p:cNvSpPr>
          <p:nvPr>
            <p:ph type="sldNum" sz="quarter" idx="4"/>
          </p:nvPr>
        </p:nvSpPr>
        <p:spPr/>
        <p:txBody>
          <a:bodyPr/>
          <a:lstStyle/>
          <a:p>
            <a:fld id="{28B83BC3-069B-46AF-A4E6-C99928E1A4FA}" type="slidenum">
              <a:rPr lang="en-US" smtClean="0"/>
              <a:pPr/>
              <a:t>704</a:t>
            </a:fld>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4" name="Date Placeholder 3">
            <a:extLst>
              <a:ext uri="{FF2B5EF4-FFF2-40B4-BE49-F238E27FC236}">
                <a16:creationId xmlns:a16="http://schemas.microsoft.com/office/drawing/2014/main" id="{09145FCB-1CF1-4503-AB46-73D7FB20C8D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872FC6A-EED4-4AFB-8F41-AFF0B850386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F147A9B-9E23-4B50-8B32-F2C6FE78F7BB}"/>
              </a:ext>
            </a:extLst>
          </p:cNvPr>
          <p:cNvSpPr>
            <a:spLocks noGrp="1"/>
          </p:cNvSpPr>
          <p:nvPr>
            <p:ph type="sldNum" sz="quarter" idx="4"/>
          </p:nvPr>
        </p:nvSpPr>
        <p:spPr/>
        <p:txBody>
          <a:bodyPr/>
          <a:lstStyle/>
          <a:p>
            <a:fld id="{28B83BC3-069B-46AF-A4E6-C99928E1A4FA}" type="slidenum">
              <a:rPr lang="en-US" smtClean="0"/>
              <a:pPr/>
              <a:t>705</a:t>
            </a:fld>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name="Equation" r:id="rId4" imgW="1676400" imgH="889000" progId="Equation.3">
                  <p:embed/>
                </p:oleObj>
              </mc:Choice>
              <mc:Fallback>
                <p:oleObj name="Equation" r:id="rId4" imgW="1676400" imgH="8890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name="Equation" r:id="rId6" imgW="761669" imgH="431613" progId="Equation.3">
                  <p:embed/>
                </p:oleObj>
              </mc:Choice>
              <mc:Fallback>
                <p:oleObj name="Equation" r:id="rId6" imgW="761669" imgH="431613"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name="Equation" r:id="rId8" imgW="952087" imgH="444307" progId="Equation.3">
                  <p:embed/>
                </p:oleObj>
              </mc:Choice>
              <mc:Fallback>
                <p:oleObj name="Equation" r:id="rId8" imgW="952087" imgH="444307" progId="Equation.3">
                  <p:embed/>
                  <p:pic>
                    <p:nvPicPr>
                      <p:cNvPr id="36250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6D228833-9E1F-4781-A773-5707C6705E7E}"/>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0A6F059-3CFF-4F1B-B399-F3F686EC2B11}"/>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5448DE7A-2976-4FE1-82AC-00E707E0F230}"/>
              </a:ext>
            </a:extLst>
          </p:cNvPr>
          <p:cNvSpPr>
            <a:spLocks noGrp="1"/>
          </p:cNvSpPr>
          <p:nvPr>
            <p:ph type="sldNum" sz="quarter" idx="4"/>
          </p:nvPr>
        </p:nvSpPr>
        <p:spPr/>
        <p:txBody>
          <a:bodyPr/>
          <a:lstStyle/>
          <a:p>
            <a:fld id="{28B83BC3-069B-46AF-A4E6-C99928E1A4FA}" type="slidenum">
              <a:rPr lang="en-US" smtClean="0"/>
              <a:pPr/>
              <a:t>706</a:t>
            </a:fld>
            <a:endParaRPr lang="en-US" dirty="0"/>
          </a:p>
        </p:txBody>
      </p:sp>
    </p:spTree>
    <p:custDataLst>
      <p:tags r:id="rId1"/>
    </p:custDataLst>
    <p:extLst>
      <p:ext uri="{BB962C8B-B14F-4D97-AF65-F5344CB8AC3E}">
        <p14:creationId xmlns:p14="http://schemas.microsoft.com/office/powerpoint/2010/main" val="557762111"/>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name="Equation" r:id="rId4" imgW="736600" imgH="241300" progId="Equation.3">
                  <p:embed/>
                </p:oleObj>
              </mc:Choice>
              <mc:Fallback>
                <p:oleObj name="Equation" r:id="rId4" imgW="7366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C0EEE12-0326-4995-8CBA-8A9A8BF6DF3A}"/>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D1069858-9783-4550-9023-CA3BD1C52A13}"/>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6CBC80F6-CA71-459D-B52B-A6D1C1CF7CA4}"/>
              </a:ext>
            </a:extLst>
          </p:cNvPr>
          <p:cNvSpPr>
            <a:spLocks noGrp="1"/>
          </p:cNvSpPr>
          <p:nvPr>
            <p:ph type="sldNum" sz="quarter" idx="4"/>
          </p:nvPr>
        </p:nvSpPr>
        <p:spPr/>
        <p:txBody>
          <a:bodyPr/>
          <a:lstStyle/>
          <a:p>
            <a:fld id="{28B83BC3-069B-46AF-A4E6-C99928E1A4FA}" type="slidenum">
              <a:rPr lang="en-US" smtClean="0"/>
              <a:pPr/>
              <a:t>707</a:t>
            </a:fld>
            <a:endParaRPr lang="en-US" dirty="0"/>
          </a:p>
        </p:txBody>
      </p:sp>
    </p:spTree>
    <p:custDataLst>
      <p:tags r:id="rId1"/>
    </p:custDataLst>
    <p:extLst>
      <p:ext uri="{BB962C8B-B14F-4D97-AF65-F5344CB8AC3E}">
        <p14:creationId xmlns:p14="http://schemas.microsoft.com/office/powerpoint/2010/main" val="2553684674"/>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4" name="Date Placeholder 3">
            <a:extLst>
              <a:ext uri="{FF2B5EF4-FFF2-40B4-BE49-F238E27FC236}">
                <a16:creationId xmlns:a16="http://schemas.microsoft.com/office/drawing/2014/main" id="{F403A981-8CF0-4B95-9E30-9DDAA8DCC6B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AAAC31F-0A20-4B02-8C60-66F6B807855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A7F3CCD-7EC6-466C-92D9-BE0C7AD7A88C}"/>
              </a:ext>
            </a:extLst>
          </p:cNvPr>
          <p:cNvSpPr>
            <a:spLocks noGrp="1"/>
          </p:cNvSpPr>
          <p:nvPr>
            <p:ph type="sldNum" sz="quarter" idx="4"/>
          </p:nvPr>
        </p:nvSpPr>
        <p:spPr/>
        <p:txBody>
          <a:bodyPr/>
          <a:lstStyle/>
          <a:p>
            <a:fld id="{28B83BC3-069B-46AF-A4E6-C99928E1A4FA}" type="slidenum">
              <a:rPr lang="en-US" smtClean="0"/>
              <a:pPr/>
              <a:t>708</a:t>
            </a:fld>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effect of a drug treatment on enzyme activity. Three different drug therapies were given to four animals and each animal belongs to a different litter.</a:t>
            </a:r>
          </a:p>
          <a:p>
            <a:endParaRPr lang="en-US" dirty="0"/>
          </a:p>
          <a:p>
            <a:pPr lvl="1"/>
            <a:r>
              <a:rPr lang="en-US" dirty="0"/>
              <a:t>Data File: “</a:t>
            </a:r>
            <a:r>
              <a:rPr lang="en-US" dirty="0" err="1"/>
              <a:t>Friedman.MTW</a:t>
            </a:r>
            <a:r>
              <a:rPr lang="en-US" dirty="0"/>
              <a:t>,”</a:t>
            </a:r>
            <a:br>
              <a:rPr lang="en-US" dirty="0"/>
            </a:br>
            <a:r>
              <a:rPr lang="en-US" sz="1800" i="1" dirty="0"/>
              <a:t>(Note: this is a different data source than what you have been using to this point)</a:t>
            </a:r>
            <a:endParaRPr lang="en-US" sz="2400" i="1"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treatment effect is statistically different from the others.</a:t>
            </a:r>
          </a:p>
          <a:p>
            <a:endParaRPr lang="en-US" dirty="0"/>
          </a:p>
        </p:txBody>
      </p:sp>
      <p:sp>
        <p:nvSpPr>
          <p:cNvPr id="4" name="Date Placeholder 3">
            <a:extLst>
              <a:ext uri="{FF2B5EF4-FFF2-40B4-BE49-F238E27FC236}">
                <a16:creationId xmlns:a16="http://schemas.microsoft.com/office/drawing/2014/main" id="{611D557E-87C7-4E83-9662-77A2EDAD31F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CE12077-B6C0-4EF4-B96C-5BAE78F9441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13A8F1F-E123-4F68-995E-CEBE7ECDA520}"/>
              </a:ext>
            </a:extLst>
          </p:cNvPr>
          <p:cNvSpPr>
            <a:spLocks noGrp="1"/>
          </p:cNvSpPr>
          <p:nvPr>
            <p:ph type="sldNum" sz="quarter" idx="4"/>
          </p:nvPr>
        </p:nvSpPr>
        <p:spPr/>
        <p:txBody>
          <a:bodyPr/>
          <a:lstStyle/>
          <a:p>
            <a:fld id="{28B83BC3-069B-46AF-A4E6-C99928E1A4FA}" type="slidenum">
              <a:rPr lang="en-US" smtClean="0"/>
              <a:pPr/>
              <a:t>709</a:t>
            </a:fld>
            <a:endParaRPr lang="en-US" dirty="0"/>
          </a:p>
        </p:txBody>
      </p:sp>
    </p:spTree>
    <p:custDataLst>
      <p:tags r:id="rId1"/>
    </p:custDataLst>
    <p:extLst>
      <p:ext uri="{BB962C8B-B14F-4D97-AF65-F5344CB8AC3E}">
        <p14:creationId xmlns:p14="http://schemas.microsoft.com/office/powerpoint/2010/main" val="2981019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7" name="Date Placeholder 6">
            <a:extLst>
              <a:ext uri="{FF2B5EF4-FFF2-40B4-BE49-F238E27FC236}">
                <a16:creationId xmlns:a16="http://schemas.microsoft.com/office/drawing/2014/main" id="{0FCD409D-0726-4808-B8B0-746A7BEADCC2}"/>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3094699-D2F7-469F-BEAA-FE5E7C9D2C5F}"/>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A1E482A-B45C-490D-8F55-D302027F37CE}"/>
              </a:ext>
            </a:extLst>
          </p:cNvPr>
          <p:cNvSpPr>
            <a:spLocks noGrp="1"/>
          </p:cNvSpPr>
          <p:nvPr>
            <p:ph type="sldNum" sz="quarter" idx="4"/>
          </p:nvPr>
        </p:nvSpPr>
        <p:spPr/>
        <p:txBody>
          <a:bodyPr/>
          <a:lstStyle/>
          <a:p>
            <a:fld id="{28B83BC3-069B-46AF-A4E6-C99928E1A4FA}" type="slidenum">
              <a:rPr lang="en-US" smtClean="0"/>
              <a:pPr/>
              <a:t>71</a:t>
            </a:fld>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dirty="0"/>
              <a:t>Steps to run a Friedman test in Minitab</a:t>
            </a:r>
          </a:p>
          <a:p>
            <a:pPr marL="1234440" lvl="2" indent="-457200">
              <a:buFont typeface="+mj-lt"/>
              <a:buAutoNum type="arabicParenR"/>
            </a:pPr>
            <a:r>
              <a:rPr lang="en-US" dirty="0"/>
              <a:t>Click Stat → Nonparametrics → Friedman.</a:t>
            </a:r>
          </a:p>
          <a:p>
            <a:pPr marL="1234440" lvl="2" indent="-457200">
              <a:buFont typeface="+mj-lt"/>
              <a:buAutoNum type="arabicParenR"/>
            </a:pPr>
            <a:r>
              <a:rPr lang="en-US" dirty="0"/>
              <a:t>A new window named “Friedman” pops up.</a:t>
            </a:r>
          </a:p>
          <a:p>
            <a:pPr marL="1234440" lvl="2" indent="-457200">
              <a:buFont typeface="+mj-lt"/>
              <a:buAutoNum type="arabicParenR"/>
            </a:pPr>
            <a:r>
              <a:rPr lang="en-US" dirty="0"/>
              <a:t>Select “EnzymeActivity” as the “Response.”</a:t>
            </a:r>
          </a:p>
          <a:p>
            <a:pPr marL="1234440" lvl="2" indent="-457200">
              <a:buFont typeface="+mj-lt"/>
              <a:buAutoNum type="arabicParenR"/>
            </a:pPr>
            <a:r>
              <a:rPr lang="en-US" dirty="0"/>
              <a:t>Select “Therapy” as the “Treatment.”</a:t>
            </a:r>
          </a:p>
          <a:p>
            <a:pPr marL="1234440" lvl="2" indent="-457200">
              <a:buFont typeface="+mj-lt"/>
              <a:buAutoNum type="arabicParenR"/>
            </a:pPr>
            <a:r>
              <a:rPr lang="en-US" dirty="0"/>
              <a:t>Select “Litter” as the “Blocks.”</a:t>
            </a:r>
          </a:p>
          <a:p>
            <a:pPr marL="1234440" lvl="2" indent="-457200">
              <a:buFont typeface="+mj-lt"/>
              <a:buAutoNum type="arabicParenR"/>
            </a:pPr>
            <a:r>
              <a:rPr lang="en-US" dirty="0"/>
              <a:t>Click “OK.”</a:t>
            </a:r>
          </a:p>
          <a:p>
            <a:pPr marL="1234440" lvl="2" indent="-457200">
              <a:buFont typeface="+mj-lt"/>
              <a:buAutoNum type="arabicParenR"/>
            </a:pPr>
            <a:r>
              <a:rPr lang="en-US" dirty="0"/>
              <a:t>The Friedman test results appear in the session window.</a:t>
            </a:r>
          </a:p>
          <a:p>
            <a:pPr lvl="1"/>
            <a:endParaRPr lang="en-US" dirty="0"/>
          </a:p>
          <a:p>
            <a:endParaRPr lang="en-US" dirty="0"/>
          </a:p>
        </p:txBody>
      </p:sp>
      <p:sp>
        <p:nvSpPr>
          <p:cNvPr id="4" name="Date Placeholder 3">
            <a:extLst>
              <a:ext uri="{FF2B5EF4-FFF2-40B4-BE49-F238E27FC236}">
                <a16:creationId xmlns:a16="http://schemas.microsoft.com/office/drawing/2014/main" id="{B1502CF5-E5B0-4C25-89DB-8DC77F7B021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BEF4206-BFF2-41FD-9A56-8C2566928C2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B6B3532-2900-4833-AE8D-A7D9D1C3E482}"/>
              </a:ext>
            </a:extLst>
          </p:cNvPr>
          <p:cNvSpPr>
            <a:spLocks noGrp="1"/>
          </p:cNvSpPr>
          <p:nvPr>
            <p:ph type="sldNum" sz="quarter" idx="4"/>
          </p:nvPr>
        </p:nvSpPr>
        <p:spPr/>
        <p:txBody>
          <a:bodyPr/>
          <a:lstStyle/>
          <a:p>
            <a:fld id="{28B83BC3-069B-46AF-A4E6-C99928E1A4FA}" type="slidenum">
              <a:rPr lang="en-US" smtClean="0"/>
              <a:pPr/>
              <a:t>710</a:t>
            </a:fld>
            <a:endParaRPr lang="en-US" dirty="0"/>
          </a:p>
        </p:txBody>
      </p:sp>
    </p:spTree>
    <p:custDataLst>
      <p:tags r:id="rId1"/>
    </p:custDataLst>
    <p:extLst>
      <p:ext uri="{BB962C8B-B14F-4D97-AF65-F5344CB8AC3E}">
        <p14:creationId xmlns:p14="http://schemas.microsoft.com/office/powerpoint/2010/main" val="2932455953"/>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pic>
        <p:nvPicPr>
          <p:cNvPr id="10" name="Picture 9"/>
          <p:cNvPicPr>
            <a:picLocks noChangeAspect="1"/>
          </p:cNvPicPr>
          <p:nvPr/>
        </p:nvPicPr>
        <p:blipFill>
          <a:blip r:embed="rId4"/>
          <a:stretch>
            <a:fillRect/>
          </a:stretch>
        </p:blipFill>
        <p:spPr>
          <a:xfrm>
            <a:off x="2908300" y="1121734"/>
            <a:ext cx="5562600" cy="5562600"/>
          </a:xfrm>
          <a:prstGeom prst="rect">
            <a:avLst/>
          </a:prstGeom>
        </p:spPr>
      </p:pic>
      <p:sp>
        <p:nvSpPr>
          <p:cNvPr id="3" name="Date Placeholder 2">
            <a:extLst>
              <a:ext uri="{FF2B5EF4-FFF2-40B4-BE49-F238E27FC236}">
                <a16:creationId xmlns:a16="http://schemas.microsoft.com/office/drawing/2014/main" id="{02D7AEB6-ECC0-4736-A8DE-5F57549BEE59}"/>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7AB6A6C-82E3-41EA-B8E0-AA8F824376DB}"/>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79979665-79CC-4BD9-9A01-1D27397E6F10}"/>
              </a:ext>
            </a:extLst>
          </p:cNvPr>
          <p:cNvSpPr>
            <a:spLocks noGrp="1"/>
          </p:cNvSpPr>
          <p:nvPr>
            <p:ph type="sldNum" sz="quarter" idx="4"/>
          </p:nvPr>
        </p:nvSpPr>
        <p:spPr/>
        <p:txBody>
          <a:bodyPr/>
          <a:lstStyle/>
          <a:p>
            <a:fld id="{28B83BC3-069B-46AF-A4E6-C99928E1A4FA}" type="slidenum">
              <a:rPr lang="en-US" smtClean="0"/>
              <a:pPr/>
              <a:t>711</a:t>
            </a:fld>
            <a:endParaRPr lang="en-US" dirty="0"/>
          </a:p>
        </p:txBody>
      </p:sp>
    </p:spTree>
    <p:custDataLst>
      <p:tags r:id="rId1"/>
    </p:custDataLst>
    <p:extLst>
      <p:ext uri="{BB962C8B-B14F-4D97-AF65-F5344CB8AC3E}">
        <p14:creationId xmlns:p14="http://schemas.microsoft.com/office/powerpoint/2010/main" val="1145206025"/>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3" name="Content Placeholder 2"/>
          <p:cNvSpPr>
            <a:spLocks noGrp="1"/>
          </p:cNvSpPr>
          <p:nvPr>
            <p:ph idx="1"/>
          </p:nvPr>
        </p:nvSpPr>
        <p:spPr>
          <a:xfrm>
            <a:off x="609600" y="1143000"/>
            <a:ext cx="4762500" cy="5486400"/>
          </a:xfrm>
        </p:spPr>
        <p:txBody>
          <a:bodyPr/>
          <a:lstStyle/>
          <a:p>
            <a:r>
              <a:rPr lang="en-US" dirty="0"/>
              <a:t>The p-value of the Friedman test is greater than alpha level (0.05). We fail to reject the null hypothesis and conclude that there is not any statistically significant difference between the treatment effects.</a:t>
            </a:r>
          </a:p>
        </p:txBody>
      </p:sp>
      <p:pic>
        <p:nvPicPr>
          <p:cNvPr id="9" name="Friedman04.png"/>
          <p:cNvPicPr>
            <a:picLocks noChangeAspect="1"/>
          </p:cNvPicPr>
          <p:nvPr/>
        </p:nvPicPr>
        <p:blipFill rotWithShape="1">
          <a:blip r:embed="rId4">
            <a:extLst>
              <a:ext uri="{28A0092B-C50C-407E-A947-70E740481C1C}">
                <a14:useLocalDpi xmlns:a14="http://schemas.microsoft.com/office/drawing/2010/main" val="0"/>
              </a:ext>
            </a:extLst>
          </a:blip>
          <a:srcRect l="1326" t="1217" r="1505" b="1204"/>
          <a:stretch>
            <a:fillRect/>
          </a:stretch>
        </p:blipFill>
        <p:spPr bwMode="auto">
          <a:xfrm>
            <a:off x="5308302" y="1128821"/>
            <a:ext cx="5753101" cy="5394233"/>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EFE1B122-87F0-4642-886D-FFDB87894E9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EB81527-03E5-40B2-8413-8A30CC6E4AC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6446707-76AE-43A2-8FD4-C890570DD7E8}"/>
              </a:ext>
            </a:extLst>
          </p:cNvPr>
          <p:cNvSpPr>
            <a:spLocks noGrp="1"/>
          </p:cNvSpPr>
          <p:nvPr>
            <p:ph type="sldNum" sz="quarter" idx="4"/>
          </p:nvPr>
        </p:nvSpPr>
        <p:spPr/>
        <p:txBody>
          <a:bodyPr/>
          <a:lstStyle/>
          <a:p>
            <a:fld id="{28B83BC3-069B-46AF-A4E6-C99928E1A4FA}" type="slidenum">
              <a:rPr lang="en-US" smtClean="0"/>
              <a:pPr/>
              <a:t>712</a:t>
            </a:fld>
            <a:endParaRPr lang="en-US" dirty="0"/>
          </a:p>
        </p:txBody>
      </p:sp>
    </p:spTree>
    <p:custDataLst>
      <p:tags r:id="rId1"/>
    </p:custDataLst>
    <p:extLst>
      <p:ext uri="{BB962C8B-B14F-4D97-AF65-F5344CB8AC3E}">
        <p14:creationId xmlns:p14="http://schemas.microsoft.com/office/powerpoint/2010/main" val="304345195"/>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3" name="Date Placeholder 2">
            <a:extLst>
              <a:ext uri="{FF2B5EF4-FFF2-40B4-BE49-F238E27FC236}">
                <a16:creationId xmlns:a16="http://schemas.microsoft.com/office/drawing/2014/main" id="{E1921AE3-F399-4517-91FF-7B8177CBBEF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E89338D-6AD1-47E0-AF6D-468F09D1F9C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C4731AF-638E-42BC-9A6C-3853C824E190}"/>
              </a:ext>
            </a:extLst>
          </p:cNvPr>
          <p:cNvSpPr>
            <a:spLocks noGrp="1"/>
          </p:cNvSpPr>
          <p:nvPr>
            <p:ph type="sldNum" sz="quarter" idx="4"/>
          </p:nvPr>
        </p:nvSpPr>
        <p:spPr/>
        <p:txBody>
          <a:bodyPr/>
          <a:lstStyle/>
          <a:p>
            <a:fld id="{28B83BC3-069B-46AF-A4E6-C99928E1A4FA}" type="slidenum">
              <a:rPr lang="en-US" smtClean="0"/>
              <a:pPr/>
              <a:t>713</a:t>
            </a:fld>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4" name="Date Placeholder 3">
            <a:extLst>
              <a:ext uri="{FF2B5EF4-FFF2-40B4-BE49-F238E27FC236}">
                <a16:creationId xmlns:a16="http://schemas.microsoft.com/office/drawing/2014/main" id="{BA928B9F-0FFB-4CCC-AF1D-F2C9B065760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E27AF3E-8721-48E0-BB9C-68B29DC5987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57A5DC3-34B7-4074-ADD2-B286795A3ED0}"/>
              </a:ext>
            </a:extLst>
          </p:cNvPr>
          <p:cNvSpPr>
            <a:spLocks noGrp="1"/>
          </p:cNvSpPr>
          <p:nvPr>
            <p:ph type="sldNum" sz="quarter" idx="4"/>
          </p:nvPr>
        </p:nvSpPr>
        <p:spPr/>
        <p:txBody>
          <a:bodyPr/>
          <a:lstStyle/>
          <a:p>
            <a:fld id="{28B83BC3-069B-46AF-A4E6-C99928E1A4FA}" type="slidenum">
              <a:rPr lang="en-US" smtClean="0"/>
              <a:pPr/>
              <a:t>714</a:t>
            </a:fld>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4" name="Date Placeholder 3">
            <a:extLst>
              <a:ext uri="{FF2B5EF4-FFF2-40B4-BE49-F238E27FC236}">
                <a16:creationId xmlns:a16="http://schemas.microsoft.com/office/drawing/2014/main" id="{71836D59-F963-402E-B1D8-DA91B89E546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91BB563-28F8-4030-9F74-7340E469ED1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B209A2D-28A2-44A0-955A-6E47D55A5300}"/>
              </a:ext>
            </a:extLst>
          </p:cNvPr>
          <p:cNvSpPr>
            <a:spLocks noGrp="1"/>
          </p:cNvSpPr>
          <p:nvPr>
            <p:ph type="sldNum" sz="quarter" idx="4"/>
          </p:nvPr>
        </p:nvSpPr>
        <p:spPr/>
        <p:txBody>
          <a:bodyPr/>
          <a:lstStyle/>
          <a:p>
            <a:fld id="{28B83BC3-069B-46AF-A4E6-C99928E1A4FA}" type="slidenum">
              <a:rPr lang="en-US" smtClean="0"/>
              <a:pPr/>
              <a:t>715</a:t>
            </a:fld>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4" name="Date Placeholder 3">
            <a:extLst>
              <a:ext uri="{FF2B5EF4-FFF2-40B4-BE49-F238E27FC236}">
                <a16:creationId xmlns:a16="http://schemas.microsoft.com/office/drawing/2014/main" id="{2B863A3B-BC0E-45CA-AA13-8ECE77147D4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BA109F6-8835-4FDE-A52E-00C7EA543D6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E70A4C9-3038-4836-84AE-A3BAC20E17B0}"/>
              </a:ext>
            </a:extLst>
          </p:cNvPr>
          <p:cNvSpPr>
            <a:spLocks noGrp="1"/>
          </p:cNvSpPr>
          <p:nvPr>
            <p:ph type="sldNum" sz="quarter" idx="4"/>
          </p:nvPr>
        </p:nvSpPr>
        <p:spPr/>
        <p:txBody>
          <a:bodyPr/>
          <a:lstStyle/>
          <a:p>
            <a:fld id="{28B83BC3-069B-46AF-A4E6-C99928E1A4FA}" type="slidenum">
              <a:rPr lang="en-US" smtClean="0"/>
              <a:pPr/>
              <a:t>716</a:t>
            </a:fld>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name="Equation" r:id="rId4" imgW="1155199" imgH="444307" progId="Equation.3">
                    <p:embed/>
                  </p:oleObj>
                </mc:Choice>
                <mc:Fallback>
                  <p:oleObj name="Equation" r:id="rId4" imgW="1155199" imgH="444307"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
        <p:nvSpPr>
          <p:cNvPr id="4" name="Date Placeholder 3">
            <a:extLst>
              <a:ext uri="{FF2B5EF4-FFF2-40B4-BE49-F238E27FC236}">
                <a16:creationId xmlns:a16="http://schemas.microsoft.com/office/drawing/2014/main" id="{2399035B-3316-4652-91DB-50605DD4D277}"/>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3FD6E8DE-BDE1-4DBA-810B-04D53FE19C0F}"/>
              </a:ext>
            </a:extLst>
          </p:cNvPr>
          <p:cNvSpPr>
            <a:spLocks noGrp="1"/>
          </p:cNvSpPr>
          <p:nvPr>
            <p:ph type="ftr" sz="quarter" idx="3"/>
          </p:nvPr>
        </p:nvSpPr>
        <p:spPr/>
        <p:txBody>
          <a:bodyPr/>
          <a:lstStyle/>
          <a:p>
            <a:r>
              <a:rPr lang="en-US"/>
              <a:t>© Grand Valley Sate University</a:t>
            </a:r>
            <a:endParaRPr lang="en-US" sz="1600" dirty="0"/>
          </a:p>
        </p:txBody>
      </p:sp>
      <p:sp>
        <p:nvSpPr>
          <p:cNvPr id="13" name="Slide Number Placeholder 12">
            <a:extLst>
              <a:ext uri="{FF2B5EF4-FFF2-40B4-BE49-F238E27FC236}">
                <a16:creationId xmlns:a16="http://schemas.microsoft.com/office/drawing/2014/main" id="{F394EF5B-3CB5-495F-9831-8BE28AF4F1AB}"/>
              </a:ext>
            </a:extLst>
          </p:cNvPr>
          <p:cNvSpPr>
            <a:spLocks noGrp="1"/>
          </p:cNvSpPr>
          <p:nvPr>
            <p:ph type="sldNum" sz="quarter" idx="4"/>
          </p:nvPr>
        </p:nvSpPr>
        <p:spPr/>
        <p:txBody>
          <a:bodyPr/>
          <a:lstStyle/>
          <a:p>
            <a:fld id="{28B83BC3-069B-46AF-A4E6-C99928E1A4FA}" type="slidenum">
              <a:rPr lang="en-US" smtClean="0"/>
              <a:pPr/>
              <a:t>717</a:t>
            </a:fld>
            <a:endParaRPr lang="en-US" dirty="0"/>
          </a:p>
        </p:txBody>
      </p:sp>
    </p:spTree>
    <p:custDataLst>
      <p:tags r:id="rId1"/>
    </p:custDataLst>
    <p:extLst>
      <p:ext uri="{BB962C8B-B14F-4D97-AF65-F5344CB8AC3E}">
        <p14:creationId xmlns:p14="http://schemas.microsoft.com/office/powerpoint/2010/main" val="1587792719"/>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sign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766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115EB4C8-8F96-4A90-90F3-F41D29D87A9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C6D322F-268D-4519-A23F-383D9924EE3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1E6863D-15EA-4490-850D-64679506485C}"/>
              </a:ext>
            </a:extLst>
          </p:cNvPr>
          <p:cNvSpPr>
            <a:spLocks noGrp="1"/>
          </p:cNvSpPr>
          <p:nvPr>
            <p:ph type="sldNum" sz="quarter" idx="4"/>
          </p:nvPr>
        </p:nvSpPr>
        <p:spPr/>
        <p:txBody>
          <a:bodyPr/>
          <a:lstStyle/>
          <a:p>
            <a:fld id="{28B83BC3-069B-46AF-A4E6-C99928E1A4FA}" type="slidenum">
              <a:rPr lang="en-US" smtClean="0"/>
              <a:pPr/>
              <a:t>718</a:t>
            </a:fld>
            <a:endParaRPr lang="en-US" dirty="0"/>
          </a:p>
        </p:txBody>
      </p:sp>
    </p:spTree>
    <p:custDataLst>
      <p:tags r:id="rId1"/>
    </p:custDataLst>
    <p:extLst>
      <p:ext uri="{BB962C8B-B14F-4D97-AF65-F5344CB8AC3E}">
        <p14:creationId xmlns:p14="http://schemas.microsoft.com/office/powerpoint/2010/main" val="3598876012"/>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Minitab</a:t>
            </a:r>
          </a:p>
          <a:p>
            <a:pPr marL="1234440" lvl="2" indent="-457200">
              <a:buFont typeface="+mj-lt"/>
              <a:buAutoNum type="arabicParenR"/>
            </a:pPr>
            <a:r>
              <a:rPr lang="en-US" dirty="0"/>
              <a:t>Click Stat → Nonparametrics → 1-Sample Sign.</a:t>
            </a:r>
          </a:p>
          <a:p>
            <a:pPr marL="1234440" lvl="2" indent="-457200">
              <a:buFont typeface="+mj-lt"/>
              <a:buAutoNum type="arabicParenR"/>
            </a:pPr>
            <a:r>
              <a:rPr lang="en-US" dirty="0"/>
              <a:t>A new window named “1-Sample Sign” pops up.</a:t>
            </a:r>
          </a:p>
          <a:p>
            <a:pPr marL="1234440" lvl="2" indent="-457200">
              <a:buFont typeface="+mj-lt"/>
              <a:buAutoNum type="arabicParenR"/>
            </a:pPr>
            <a:r>
              <a:rPr lang="en-US" dirty="0"/>
              <a:t>Select “Overall Satisfaction” as the “Variables.”</a:t>
            </a:r>
          </a:p>
          <a:p>
            <a:pPr marL="1234440" lvl="2" indent="-457200">
              <a:buFont typeface="+mj-lt"/>
              <a:buAutoNum type="arabicParenR"/>
            </a:pPr>
            <a:r>
              <a:rPr lang="en-US" dirty="0"/>
              <a:t>Click the box of “Test median.”</a:t>
            </a:r>
          </a:p>
          <a:p>
            <a:pPr marL="1234440" lvl="2" indent="-457200">
              <a:buFont typeface="+mj-lt"/>
              <a:buAutoNum type="arabicParenR"/>
            </a:pPr>
            <a:r>
              <a:rPr lang="en-US" dirty="0"/>
              <a:t>Enter “3.5” in the box next to “Test median.”</a:t>
            </a:r>
          </a:p>
          <a:p>
            <a:pPr marL="1234440" lvl="2" indent="-457200">
              <a:buFont typeface="+mj-lt"/>
              <a:buAutoNum type="arabicParenR"/>
            </a:pPr>
            <a:r>
              <a:rPr lang="en-US" dirty="0"/>
              <a:t>Click “OK.”</a:t>
            </a:r>
          </a:p>
          <a:p>
            <a:pPr marL="1234440" lvl="2" indent="-457200">
              <a:buFont typeface="+mj-lt"/>
              <a:buAutoNum type="arabicParenR"/>
            </a:pPr>
            <a:r>
              <a:rPr lang="en-US" dirty="0"/>
              <a:t>The one sample sign test results appear in session window.</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AB8E0BC-28CF-4F95-BB50-C69DB446D45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4C46422-1AF7-4496-8A14-DE082F49B75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C2D9AEF-CDD6-40CB-9199-0444AD98A1DD}"/>
              </a:ext>
            </a:extLst>
          </p:cNvPr>
          <p:cNvSpPr>
            <a:spLocks noGrp="1"/>
          </p:cNvSpPr>
          <p:nvPr>
            <p:ph type="sldNum" sz="quarter" idx="4"/>
          </p:nvPr>
        </p:nvSpPr>
        <p:spPr/>
        <p:txBody>
          <a:bodyPr/>
          <a:lstStyle/>
          <a:p>
            <a:fld id="{28B83BC3-069B-46AF-A4E6-C99928E1A4FA}" type="slidenum">
              <a:rPr lang="en-US" smtClean="0"/>
              <a:pPr/>
              <a:t>719</a:t>
            </a:fld>
            <a:endParaRPr lang="en-US" dirty="0"/>
          </a:p>
        </p:txBody>
      </p:sp>
    </p:spTree>
    <p:custDataLst>
      <p:tags r:id="rId1"/>
    </p:custDataLst>
    <p:extLst>
      <p:ext uri="{BB962C8B-B14F-4D97-AF65-F5344CB8AC3E}">
        <p14:creationId xmlns:p14="http://schemas.microsoft.com/office/powerpoint/2010/main" val="863984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7" name="Date Placeholder 6">
            <a:extLst>
              <a:ext uri="{FF2B5EF4-FFF2-40B4-BE49-F238E27FC236}">
                <a16:creationId xmlns:a16="http://schemas.microsoft.com/office/drawing/2014/main" id="{6E280A3F-07E6-4E57-A6FA-15865CC992B8}"/>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29A1FE4-4A3C-42AA-9AEC-E21A351DFBF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12C1BD6-E91D-44C6-B371-50F87D384E87}"/>
              </a:ext>
            </a:extLst>
          </p:cNvPr>
          <p:cNvSpPr>
            <a:spLocks noGrp="1"/>
          </p:cNvSpPr>
          <p:nvPr>
            <p:ph type="sldNum" sz="quarter" idx="4"/>
          </p:nvPr>
        </p:nvSpPr>
        <p:spPr/>
        <p:txBody>
          <a:bodyPr/>
          <a:lstStyle/>
          <a:p>
            <a:fld id="{28B83BC3-069B-46AF-A4E6-C99928E1A4FA}" type="slidenum">
              <a:rPr lang="en-US" smtClean="0"/>
              <a:pPr/>
              <a:t>72</a:t>
            </a:fld>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pic>
        <p:nvPicPr>
          <p:cNvPr id="3" name="Picture 2"/>
          <p:cNvPicPr>
            <a:picLocks noChangeAspect="1"/>
          </p:cNvPicPr>
          <p:nvPr/>
        </p:nvPicPr>
        <p:blipFill>
          <a:blip r:embed="rId4"/>
          <a:stretch>
            <a:fillRect/>
          </a:stretch>
        </p:blipFill>
        <p:spPr>
          <a:xfrm>
            <a:off x="2184400" y="1121786"/>
            <a:ext cx="7010400" cy="5416349"/>
          </a:xfrm>
          <a:prstGeom prst="rect">
            <a:avLst/>
          </a:prstGeom>
        </p:spPr>
      </p:pic>
      <p:sp>
        <p:nvSpPr>
          <p:cNvPr id="4" name="Date Placeholder 3">
            <a:extLst>
              <a:ext uri="{FF2B5EF4-FFF2-40B4-BE49-F238E27FC236}">
                <a16:creationId xmlns:a16="http://schemas.microsoft.com/office/drawing/2014/main" id="{1D497335-F037-4F64-AFCA-F327C6F7BE1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3ECC51E-98DE-4CB8-8D5D-CBE6359CF4B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75492E8-2AB6-4416-9970-E0F09098E95F}"/>
              </a:ext>
            </a:extLst>
          </p:cNvPr>
          <p:cNvSpPr>
            <a:spLocks noGrp="1"/>
          </p:cNvSpPr>
          <p:nvPr>
            <p:ph type="sldNum" sz="quarter" idx="4"/>
          </p:nvPr>
        </p:nvSpPr>
        <p:spPr/>
        <p:txBody>
          <a:bodyPr/>
          <a:lstStyle/>
          <a:p>
            <a:fld id="{28B83BC3-069B-46AF-A4E6-C99928E1A4FA}" type="slidenum">
              <a:rPr lang="en-US" smtClean="0"/>
              <a:pPr/>
              <a:t>720</a:t>
            </a:fld>
            <a:endParaRPr lang="en-US" dirty="0"/>
          </a:p>
        </p:txBody>
      </p:sp>
    </p:spTree>
    <p:custDataLst>
      <p:tags r:id="rId1"/>
    </p:custDataLst>
    <p:extLst>
      <p:ext uri="{BB962C8B-B14F-4D97-AF65-F5344CB8AC3E}">
        <p14:creationId xmlns:p14="http://schemas.microsoft.com/office/powerpoint/2010/main" val="1699975255"/>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a:xfrm>
            <a:off x="609600" y="1143000"/>
            <a:ext cx="4267200" cy="5486400"/>
          </a:xfrm>
        </p:spPr>
        <p:txBody>
          <a:bodyPr/>
          <a:lstStyle/>
          <a:p>
            <a:r>
              <a:rPr lang="en-US" dirty="0"/>
              <a:t>The p-value of the one sample sign test is 1.0000, higher than the alpha level (0.05), and we fail to reject the null hypothesis. There is not any statistically significant difference between the overall satisfaction of customer type 1 and the benchmark satisfaction level. </a:t>
            </a:r>
          </a:p>
          <a:p>
            <a:endParaRPr lang="en-US" dirty="0"/>
          </a:p>
        </p:txBody>
      </p:sp>
      <p:pic>
        <p:nvPicPr>
          <p:cNvPr id="13" name="One-Sample_Sig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184" y="1143000"/>
            <a:ext cx="6133616" cy="4267200"/>
          </a:xfrm>
          <a:prstGeom prst="rect">
            <a:avLst/>
          </a:prstGeom>
        </p:spPr>
      </p:pic>
      <p:sp>
        <p:nvSpPr>
          <p:cNvPr id="4" name="Date Placeholder 3">
            <a:extLst>
              <a:ext uri="{FF2B5EF4-FFF2-40B4-BE49-F238E27FC236}">
                <a16:creationId xmlns:a16="http://schemas.microsoft.com/office/drawing/2014/main" id="{25121177-F10F-4636-8CBC-DE62A2AE284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E5DB170-1BFE-4670-ADA0-41441FE0ECF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9720D3B-2218-4581-94BC-6EE71AE7E619}"/>
              </a:ext>
            </a:extLst>
          </p:cNvPr>
          <p:cNvSpPr>
            <a:spLocks noGrp="1"/>
          </p:cNvSpPr>
          <p:nvPr>
            <p:ph type="sldNum" sz="quarter" idx="4"/>
          </p:nvPr>
        </p:nvSpPr>
        <p:spPr/>
        <p:txBody>
          <a:bodyPr/>
          <a:lstStyle/>
          <a:p>
            <a:fld id="{28B83BC3-069B-46AF-A4E6-C99928E1A4FA}" type="slidenum">
              <a:rPr lang="en-US" smtClean="0"/>
              <a:pPr/>
              <a:t>721</a:t>
            </a:fld>
            <a:endParaRPr lang="en-US" dirty="0"/>
          </a:p>
        </p:txBody>
      </p:sp>
    </p:spTree>
    <p:custDataLst>
      <p:tags r:id="rId1"/>
    </p:custDataLst>
    <p:extLst>
      <p:ext uri="{BB962C8B-B14F-4D97-AF65-F5344CB8AC3E}">
        <p14:creationId xmlns:p14="http://schemas.microsoft.com/office/powerpoint/2010/main" val="91822535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3" name="Date Placeholder 2">
            <a:extLst>
              <a:ext uri="{FF2B5EF4-FFF2-40B4-BE49-F238E27FC236}">
                <a16:creationId xmlns:a16="http://schemas.microsoft.com/office/drawing/2014/main" id="{D1CAE39D-868E-4B75-97BE-7A004FD4ECAF}"/>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18DC0E4-43A5-43EB-9555-80B641248C7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CD49753-449A-4774-A118-84F485A2AFD4}"/>
              </a:ext>
            </a:extLst>
          </p:cNvPr>
          <p:cNvSpPr>
            <a:spLocks noGrp="1"/>
          </p:cNvSpPr>
          <p:nvPr>
            <p:ph type="sldNum" sz="quarter" idx="4"/>
          </p:nvPr>
        </p:nvSpPr>
        <p:spPr/>
        <p:txBody>
          <a:bodyPr/>
          <a:lstStyle/>
          <a:p>
            <a:fld id="{28B83BC3-069B-46AF-A4E6-C99928E1A4FA}" type="slidenum">
              <a:rPr lang="en-US" smtClean="0"/>
              <a:pPr/>
              <a:t>722</a:t>
            </a:fld>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4" name="Date Placeholder 3">
            <a:extLst>
              <a:ext uri="{FF2B5EF4-FFF2-40B4-BE49-F238E27FC236}">
                <a16:creationId xmlns:a16="http://schemas.microsoft.com/office/drawing/2014/main" id="{3BC204F9-9E08-48EA-90FF-14F26BA68CB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185F1AD-E44C-4DA3-A89B-728FC7D4F98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0223DC4-BF62-4A9E-B919-088A5AFA871D}"/>
              </a:ext>
            </a:extLst>
          </p:cNvPr>
          <p:cNvSpPr>
            <a:spLocks noGrp="1"/>
          </p:cNvSpPr>
          <p:nvPr>
            <p:ph type="sldNum" sz="quarter" idx="4"/>
          </p:nvPr>
        </p:nvSpPr>
        <p:spPr/>
        <p:txBody>
          <a:bodyPr/>
          <a:lstStyle/>
          <a:p>
            <a:fld id="{28B83BC3-069B-46AF-A4E6-C99928E1A4FA}" type="slidenum">
              <a:rPr lang="en-US" smtClean="0"/>
              <a:pPr/>
              <a:t>723</a:t>
            </a:fld>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5FF73FA-F601-43B3-B59F-958915820E9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2E3937B-4381-4EE6-B1C2-89A6DAE0F1A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F89B7BA-AE03-42AC-909A-2187AFED8AE2}"/>
              </a:ext>
            </a:extLst>
          </p:cNvPr>
          <p:cNvSpPr>
            <a:spLocks noGrp="1"/>
          </p:cNvSpPr>
          <p:nvPr>
            <p:ph type="sldNum" sz="quarter" idx="4"/>
          </p:nvPr>
        </p:nvSpPr>
        <p:spPr/>
        <p:txBody>
          <a:bodyPr/>
          <a:lstStyle/>
          <a:p>
            <a:fld id="{28B83BC3-069B-46AF-A4E6-C99928E1A4FA}" type="slidenum">
              <a:rPr lang="en-US" smtClean="0"/>
              <a:pPr/>
              <a:t>724</a:t>
            </a:fld>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4" name="Date Placeholder 3">
            <a:extLst>
              <a:ext uri="{FF2B5EF4-FFF2-40B4-BE49-F238E27FC236}">
                <a16:creationId xmlns:a16="http://schemas.microsoft.com/office/drawing/2014/main" id="{23875B60-7E8F-4E71-BEB3-67E2242CE03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C382842-CFB6-4960-993B-4EF3995CBC2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61CF37B-574B-4675-A56B-8D1A21A81EEB}"/>
              </a:ext>
            </a:extLst>
          </p:cNvPr>
          <p:cNvSpPr>
            <a:spLocks noGrp="1"/>
          </p:cNvSpPr>
          <p:nvPr>
            <p:ph type="sldNum" sz="quarter" idx="4"/>
          </p:nvPr>
        </p:nvSpPr>
        <p:spPr/>
        <p:txBody>
          <a:bodyPr/>
          <a:lstStyle/>
          <a:p>
            <a:fld id="{28B83BC3-069B-46AF-A4E6-C99928E1A4FA}" type="slidenum">
              <a:rPr lang="en-US" smtClean="0"/>
              <a:pPr/>
              <a:t>725</a:t>
            </a:fld>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4" name="Date Placeholder 3">
            <a:extLst>
              <a:ext uri="{FF2B5EF4-FFF2-40B4-BE49-F238E27FC236}">
                <a16:creationId xmlns:a16="http://schemas.microsoft.com/office/drawing/2014/main" id="{55571B8D-4160-4E7B-A134-F3BF8193EB1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793ABA9-0D9E-4FC9-A36D-9AB23CE4C01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46B0ACF-7329-4570-858D-1CCEF757F483}"/>
              </a:ext>
            </a:extLst>
          </p:cNvPr>
          <p:cNvSpPr>
            <a:spLocks noGrp="1"/>
          </p:cNvSpPr>
          <p:nvPr>
            <p:ph type="sldNum" sz="quarter" idx="4"/>
          </p:nvPr>
        </p:nvSpPr>
        <p:spPr/>
        <p:txBody>
          <a:bodyPr/>
          <a:lstStyle/>
          <a:p>
            <a:fld id="{28B83BC3-069B-46AF-A4E6-C99928E1A4FA}" type="slidenum">
              <a:rPr lang="en-US" smtClean="0"/>
              <a:pPr/>
              <a:t>726</a:t>
            </a:fld>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A15FF656-411F-4A20-BCB8-E120B559A3D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69EC71E-3F05-4328-B4CB-821765101DE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8E2F269-C6B2-4576-91A2-1D242CB290E4}"/>
              </a:ext>
            </a:extLst>
          </p:cNvPr>
          <p:cNvSpPr>
            <a:spLocks noGrp="1"/>
          </p:cNvSpPr>
          <p:nvPr>
            <p:ph type="sldNum" sz="quarter" idx="4"/>
          </p:nvPr>
        </p:nvSpPr>
        <p:spPr/>
        <p:txBody>
          <a:bodyPr/>
          <a:lstStyle/>
          <a:p>
            <a:fld id="{28B83BC3-069B-46AF-A4E6-C99928E1A4FA}" type="slidenum">
              <a:rPr lang="en-US" smtClean="0"/>
              <a:pPr/>
              <a:t>727</a:t>
            </a:fld>
            <a:endParaRPr lang="en-US" dirty="0"/>
          </a:p>
        </p:txBody>
      </p:sp>
    </p:spTree>
    <p:custDataLst>
      <p:tags r:id="rId1"/>
    </p:custDataLst>
    <p:extLst>
      <p:ext uri="{BB962C8B-B14F-4D97-AF65-F5344CB8AC3E}">
        <p14:creationId xmlns:p14="http://schemas.microsoft.com/office/powerpoint/2010/main" val="2737016389"/>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sz="2600" dirty="0"/>
              <a:t>Steps to run a one sample Wilcoxon test in Minitab</a:t>
            </a:r>
            <a:endParaRPr lang="en-US" dirty="0"/>
          </a:p>
          <a:p>
            <a:pPr marL="1234440" lvl="2" indent="-457200">
              <a:buFont typeface="+mj-lt"/>
              <a:buAutoNum type="arabicParenR"/>
            </a:pPr>
            <a:r>
              <a:rPr lang="en-US" sz="2200" dirty="0"/>
              <a:t>Click Stat → Nonparametrics → 1-Sample Wilcoxon.</a:t>
            </a:r>
          </a:p>
          <a:p>
            <a:pPr marL="1234440" lvl="2" indent="-457200">
              <a:buFont typeface="+mj-lt"/>
              <a:buAutoNum type="arabicParenR"/>
            </a:pPr>
            <a:r>
              <a:rPr lang="en-US" sz="2200" dirty="0"/>
              <a:t>A new window named “1-Sample Wilcoxon” pops up. </a:t>
            </a:r>
          </a:p>
          <a:p>
            <a:pPr marL="1234440" lvl="2" indent="-457200">
              <a:buFont typeface="+mj-lt"/>
              <a:buAutoNum type="arabicParenR"/>
            </a:pPr>
            <a:r>
              <a:rPr lang="en-US" sz="2200" dirty="0"/>
              <a:t>Select “Overall Satisfaction” as the “Variables.”</a:t>
            </a:r>
          </a:p>
          <a:p>
            <a:pPr marL="1234440" lvl="2" indent="-457200">
              <a:buFont typeface="+mj-lt"/>
              <a:buAutoNum type="arabicParenR"/>
            </a:pPr>
            <a:r>
              <a:rPr lang="en-US" sz="2200" dirty="0"/>
              <a:t>Click the radio button “Test median.”</a:t>
            </a:r>
          </a:p>
          <a:p>
            <a:pPr marL="1234440" lvl="2" indent="-457200">
              <a:buFont typeface="+mj-lt"/>
              <a:buAutoNum type="arabicParenR"/>
            </a:pPr>
            <a:r>
              <a:rPr lang="en-US" sz="2200" dirty="0"/>
              <a:t>Enter “3.5” in the box next to “Test median.”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one sample Wilcoxon test results appear in the session window.</a:t>
            </a:r>
          </a:p>
          <a:p>
            <a:endParaRPr lang="en-US" dirty="0"/>
          </a:p>
          <a:p>
            <a:endParaRPr lang="en-US" dirty="0"/>
          </a:p>
        </p:txBody>
      </p:sp>
      <p:sp>
        <p:nvSpPr>
          <p:cNvPr id="4" name="Date Placeholder 3">
            <a:extLst>
              <a:ext uri="{FF2B5EF4-FFF2-40B4-BE49-F238E27FC236}">
                <a16:creationId xmlns:a16="http://schemas.microsoft.com/office/drawing/2014/main" id="{EC76463F-A669-41F2-85CF-9D9466E9A5A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79AE6AC-C49F-494C-9BB3-EBB6A3E3890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32B4B3A-3E86-464A-9396-7D0749BDC864}"/>
              </a:ext>
            </a:extLst>
          </p:cNvPr>
          <p:cNvSpPr>
            <a:spLocks noGrp="1"/>
          </p:cNvSpPr>
          <p:nvPr>
            <p:ph type="sldNum" sz="quarter" idx="4"/>
          </p:nvPr>
        </p:nvSpPr>
        <p:spPr/>
        <p:txBody>
          <a:bodyPr/>
          <a:lstStyle/>
          <a:p>
            <a:fld id="{28B83BC3-069B-46AF-A4E6-C99928E1A4FA}" type="slidenum">
              <a:rPr lang="en-US" smtClean="0"/>
              <a:pPr/>
              <a:t>728</a:t>
            </a:fld>
            <a:endParaRPr lang="en-US" dirty="0"/>
          </a:p>
        </p:txBody>
      </p:sp>
    </p:spTree>
    <p:custDataLst>
      <p:tags r:id="rId1"/>
    </p:custDataLst>
    <p:extLst>
      <p:ext uri="{BB962C8B-B14F-4D97-AF65-F5344CB8AC3E}">
        <p14:creationId xmlns:p14="http://schemas.microsoft.com/office/powerpoint/2010/main" val="2735322002"/>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pic>
        <p:nvPicPr>
          <p:cNvPr id="3" name="Picture 2"/>
          <p:cNvPicPr>
            <a:picLocks noChangeAspect="1"/>
          </p:cNvPicPr>
          <p:nvPr/>
        </p:nvPicPr>
        <p:blipFill>
          <a:blip r:embed="rId4"/>
          <a:stretch>
            <a:fillRect/>
          </a:stretch>
        </p:blipFill>
        <p:spPr>
          <a:xfrm>
            <a:off x="2108200" y="1074924"/>
            <a:ext cx="7162800" cy="5534096"/>
          </a:xfrm>
          <a:prstGeom prst="rect">
            <a:avLst/>
          </a:prstGeom>
        </p:spPr>
      </p:pic>
      <p:sp>
        <p:nvSpPr>
          <p:cNvPr id="4" name="Date Placeholder 3">
            <a:extLst>
              <a:ext uri="{FF2B5EF4-FFF2-40B4-BE49-F238E27FC236}">
                <a16:creationId xmlns:a16="http://schemas.microsoft.com/office/drawing/2014/main" id="{65BE526D-4943-4BA0-9590-BF05794581F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513072F-667D-45FF-81C4-5AA7ABE3C05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C7C42FB-2820-434B-B713-C3ABE76974F4}"/>
              </a:ext>
            </a:extLst>
          </p:cNvPr>
          <p:cNvSpPr>
            <a:spLocks noGrp="1"/>
          </p:cNvSpPr>
          <p:nvPr>
            <p:ph type="sldNum" sz="quarter" idx="4"/>
          </p:nvPr>
        </p:nvSpPr>
        <p:spPr/>
        <p:txBody>
          <a:bodyPr/>
          <a:lstStyle/>
          <a:p>
            <a:fld id="{28B83BC3-069B-46AF-A4E6-C99928E1A4FA}" type="slidenum">
              <a:rPr lang="en-US" smtClean="0"/>
              <a:pPr/>
              <a:t>729</a:t>
            </a:fld>
            <a:endParaRPr lang="en-US" dirty="0"/>
          </a:p>
        </p:txBody>
      </p:sp>
    </p:spTree>
    <p:custDataLst>
      <p:tags r:id="rId1"/>
    </p:custDataLst>
    <p:extLst>
      <p:ext uri="{BB962C8B-B14F-4D97-AF65-F5344CB8AC3E}">
        <p14:creationId xmlns:p14="http://schemas.microsoft.com/office/powerpoint/2010/main" val="1278345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
        <p:nvSpPr>
          <p:cNvPr id="7" name="Date Placeholder 6">
            <a:extLst>
              <a:ext uri="{FF2B5EF4-FFF2-40B4-BE49-F238E27FC236}">
                <a16:creationId xmlns:a16="http://schemas.microsoft.com/office/drawing/2014/main" id="{6A76FC83-A9B6-418F-9E31-5A98E87E594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885EDD14-1DEE-4B3C-BEF6-683533A9C921}"/>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B7E38846-B762-4592-A8B0-D13034058E16}"/>
              </a:ext>
            </a:extLst>
          </p:cNvPr>
          <p:cNvSpPr>
            <a:spLocks noGrp="1"/>
          </p:cNvSpPr>
          <p:nvPr>
            <p:ph type="sldNum" sz="quarter" idx="4"/>
          </p:nvPr>
        </p:nvSpPr>
        <p:spPr/>
        <p:txBody>
          <a:bodyPr/>
          <a:lstStyle/>
          <a:p>
            <a:fld id="{28B83BC3-069B-46AF-A4E6-C99928E1A4FA}" type="slidenum">
              <a:rPr lang="en-US" smtClean="0"/>
              <a:pPr/>
              <a:t>73</a:t>
            </a:fld>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a:xfrm>
            <a:off x="609600" y="1143000"/>
            <a:ext cx="4572000" cy="5486400"/>
          </a:xfrm>
        </p:spPr>
        <p:txBody>
          <a:bodyPr>
            <a:normAutofit/>
          </a:bodyPr>
          <a:lstStyle/>
          <a:p>
            <a:r>
              <a:rPr lang="en-US" dirty="0"/>
              <a:t>The p-value of the one sample Wilcoxon test is 0.557, higher than the alpha level (0.05), and we fail to reject the null hypothesis. There is not any statistically significant difference between the overall satisfaction of customer type 1 and the benchmark satisfaction level. </a:t>
            </a:r>
          </a:p>
        </p:txBody>
      </p:sp>
      <p:pic>
        <p:nvPicPr>
          <p:cNvPr id="12" name="1 sample Wilcoxon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43000"/>
            <a:ext cx="5609332" cy="4267200"/>
          </a:xfrm>
          <a:prstGeom prst="rect">
            <a:avLst/>
          </a:prstGeom>
        </p:spPr>
      </p:pic>
      <p:sp>
        <p:nvSpPr>
          <p:cNvPr id="4" name="Date Placeholder 3">
            <a:extLst>
              <a:ext uri="{FF2B5EF4-FFF2-40B4-BE49-F238E27FC236}">
                <a16:creationId xmlns:a16="http://schemas.microsoft.com/office/drawing/2014/main" id="{CDB6C107-3701-4F4D-AE14-FBDDED4AA82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C6DFAC2-BE0E-4E15-ADC5-2DF382BA9EC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749C194-44BC-44E8-B200-379EE20ED3A3}"/>
              </a:ext>
            </a:extLst>
          </p:cNvPr>
          <p:cNvSpPr>
            <a:spLocks noGrp="1"/>
          </p:cNvSpPr>
          <p:nvPr>
            <p:ph type="sldNum" sz="quarter" idx="4"/>
          </p:nvPr>
        </p:nvSpPr>
        <p:spPr/>
        <p:txBody>
          <a:bodyPr/>
          <a:lstStyle/>
          <a:p>
            <a:fld id="{28B83BC3-069B-46AF-A4E6-C99928E1A4FA}" type="slidenum">
              <a:rPr lang="en-US" smtClean="0"/>
              <a:pPr/>
              <a:t>730</a:t>
            </a:fld>
            <a:endParaRPr lang="en-US" dirty="0"/>
          </a:p>
        </p:txBody>
      </p:sp>
    </p:spTree>
    <p:custDataLst>
      <p:tags r:id="rId1"/>
    </p:custDataLst>
    <p:extLst>
      <p:ext uri="{BB962C8B-B14F-4D97-AF65-F5344CB8AC3E}">
        <p14:creationId xmlns:p14="http://schemas.microsoft.com/office/powerpoint/2010/main" val="3308966498"/>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3.4.7 One &amp; Two Sample Proportion</a:t>
            </a:r>
          </a:p>
        </p:txBody>
      </p:sp>
      <p:sp>
        <p:nvSpPr>
          <p:cNvPr id="3" name="Date Placeholder 2">
            <a:extLst>
              <a:ext uri="{FF2B5EF4-FFF2-40B4-BE49-F238E27FC236}">
                <a16:creationId xmlns:a16="http://schemas.microsoft.com/office/drawing/2014/main" id="{59547763-B84E-4BF4-B7C0-0A38F9C32210}"/>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914314F-0429-40A8-8181-F2500762EFFB}"/>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6504207D-6DE3-4FD6-9D7A-3CF86227312F}"/>
              </a:ext>
            </a:extLst>
          </p:cNvPr>
          <p:cNvSpPr>
            <a:spLocks noGrp="1"/>
          </p:cNvSpPr>
          <p:nvPr>
            <p:ph type="sldNum" sz="quarter" idx="4"/>
          </p:nvPr>
        </p:nvSpPr>
        <p:spPr/>
        <p:txBody>
          <a:bodyPr/>
          <a:lstStyle/>
          <a:p>
            <a:fld id="{28B83BC3-069B-46AF-A4E6-C99928E1A4FA}" type="slidenum">
              <a:rPr lang="en-US" smtClean="0"/>
              <a:pPr/>
              <a:t>731</a:t>
            </a:fld>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4" name="Date Placeholder 3">
            <a:extLst>
              <a:ext uri="{FF2B5EF4-FFF2-40B4-BE49-F238E27FC236}">
                <a16:creationId xmlns:a16="http://schemas.microsoft.com/office/drawing/2014/main" id="{CF843271-7F93-4437-86BB-7132EBDDF72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6E6C08E-0FFA-4BA3-B221-AC190F4730C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B86EB64-7C90-491F-A0E1-3306FA9D7C55}"/>
              </a:ext>
            </a:extLst>
          </p:cNvPr>
          <p:cNvSpPr>
            <a:spLocks noGrp="1"/>
          </p:cNvSpPr>
          <p:nvPr>
            <p:ph type="sldNum" sz="quarter" idx="4"/>
          </p:nvPr>
        </p:nvSpPr>
        <p:spPr/>
        <p:txBody>
          <a:bodyPr/>
          <a:lstStyle/>
          <a:p>
            <a:fld id="{28B83BC3-069B-46AF-A4E6-C99928E1A4FA}" type="slidenum">
              <a:rPr lang="en-US" smtClean="0"/>
              <a:pPr/>
              <a:t>732</a:t>
            </a:fld>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2B7316B5-F427-430D-8806-0778848033F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CA3BD2C-E3F0-489C-99EF-8A54757A02E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C1C4A71-9CF8-4644-BD4F-F5B01B2F0E7E}"/>
              </a:ext>
            </a:extLst>
          </p:cNvPr>
          <p:cNvSpPr>
            <a:spLocks noGrp="1"/>
          </p:cNvSpPr>
          <p:nvPr>
            <p:ph type="sldNum" sz="quarter" idx="4"/>
          </p:nvPr>
        </p:nvSpPr>
        <p:spPr/>
        <p:txBody>
          <a:bodyPr/>
          <a:lstStyle/>
          <a:p>
            <a:fld id="{28B83BC3-069B-46AF-A4E6-C99928E1A4FA}" type="slidenum">
              <a:rPr lang="en-US" smtClean="0"/>
              <a:pPr/>
              <a:t>733</a:t>
            </a:fld>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name="Equation" r:id="rId4" imgW="1231366" imgH="622030" progId="Equation.3">
                  <p:embed/>
                </p:oleObj>
              </mc:Choice>
              <mc:Fallback>
                <p:oleObj name="Equation" r:id="rId4" imgW="1231366" imgH="62203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name="Equation" r:id="rId6" imgW="152268" imgH="203024" progId="Equation.3">
                      <p:embed/>
                    </p:oleObj>
                  </mc:Choice>
                  <mc:Fallback>
                    <p:oleObj name="Equation" r:id="rId6" imgW="152268" imgH="203024"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name="Equation" r:id="rId8" imgW="190500" imgH="228600" progId="Equation.3">
                      <p:embed/>
                    </p:oleObj>
                  </mc:Choice>
                  <mc:Fallback>
                    <p:oleObj name="Equation" r:id="rId8" imgW="190500" imgH="228600" progId="Equation.3">
                      <p:embed/>
                      <p:pic>
                        <p:nvPicPr>
                          <p:cNvPr id="36659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name="Equation" r:id="rId10" imgW="126835" imgH="139518" progId="Equation.3">
                      <p:embed/>
                    </p:oleObj>
                  </mc:Choice>
                  <mc:Fallback>
                    <p:oleObj name="Equation" r:id="rId10" imgW="126835" imgH="139518" progId="Equation.3">
                      <p:embed/>
                      <p:pic>
                        <p:nvPicPr>
                          <p:cNvPr id="36659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
        <p:nvSpPr>
          <p:cNvPr id="3" name="Date Placeholder 2">
            <a:extLst>
              <a:ext uri="{FF2B5EF4-FFF2-40B4-BE49-F238E27FC236}">
                <a16:creationId xmlns:a16="http://schemas.microsoft.com/office/drawing/2014/main" id="{8024BAD7-9626-47C0-9C28-40243A31D3D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2D7D60A-8361-4B5A-BDEC-D3EF7F70CCA7}"/>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B13239B0-C4A5-4F16-940C-8890090EC885}"/>
              </a:ext>
            </a:extLst>
          </p:cNvPr>
          <p:cNvSpPr>
            <a:spLocks noGrp="1"/>
          </p:cNvSpPr>
          <p:nvPr>
            <p:ph type="sldNum" sz="quarter" idx="4"/>
          </p:nvPr>
        </p:nvSpPr>
        <p:spPr/>
        <p:txBody>
          <a:bodyPr/>
          <a:lstStyle/>
          <a:p>
            <a:fld id="{28B83BC3-069B-46AF-A4E6-C99928E1A4FA}" type="slidenum">
              <a:rPr lang="en-US" smtClean="0"/>
              <a:pPr/>
              <a:t>734</a:t>
            </a:fld>
            <a:endParaRPr lang="en-US" dirty="0"/>
          </a:p>
        </p:txBody>
      </p:sp>
    </p:spTree>
    <p:custDataLst>
      <p:tags r:id="rId1"/>
    </p:custDataLst>
    <p:extLst>
      <p:ext uri="{BB962C8B-B14F-4D97-AF65-F5344CB8AC3E}">
        <p14:creationId xmlns:p14="http://schemas.microsoft.com/office/powerpoint/2010/main" val="1426438832"/>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“One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Minitab to Run a One Sample Proportion Test</a:t>
            </a:r>
          </a:p>
        </p:txBody>
      </p:sp>
      <p:sp>
        <p:nvSpPr>
          <p:cNvPr id="4" name="Date Placeholder 3">
            <a:extLst>
              <a:ext uri="{FF2B5EF4-FFF2-40B4-BE49-F238E27FC236}">
                <a16:creationId xmlns:a16="http://schemas.microsoft.com/office/drawing/2014/main" id="{9AACF8F4-BA14-45D0-AFBD-4E44395B369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7CF99BC-6992-432B-9291-3C66558F93B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8D4E580-2B75-45F1-83B0-ADA61176F772}"/>
              </a:ext>
            </a:extLst>
          </p:cNvPr>
          <p:cNvSpPr>
            <a:spLocks noGrp="1"/>
          </p:cNvSpPr>
          <p:nvPr>
            <p:ph type="sldNum" sz="quarter" idx="4"/>
          </p:nvPr>
        </p:nvSpPr>
        <p:spPr/>
        <p:txBody>
          <a:bodyPr/>
          <a:lstStyle/>
          <a:p>
            <a:fld id="{28B83BC3-069B-46AF-A4E6-C99928E1A4FA}" type="slidenum">
              <a:rPr lang="en-US" smtClean="0"/>
              <a:pPr/>
              <a:t>735</a:t>
            </a:fld>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Minitab.</a:t>
            </a:r>
          </a:p>
          <a:p>
            <a:pPr marL="1234440" lvl="2" indent="-457200">
              <a:buFont typeface="+mj-lt"/>
              <a:buAutoNum type="arabicParenR"/>
            </a:pPr>
            <a:r>
              <a:rPr lang="en-US" dirty="0"/>
              <a:t>Click Stat → Basic Statistics → 1 Proportion.</a:t>
            </a:r>
          </a:p>
          <a:p>
            <a:pPr marL="1234440" lvl="2" indent="-457200">
              <a:buFont typeface="+mj-lt"/>
              <a:buAutoNum type="arabicParenR"/>
            </a:pPr>
            <a:r>
              <a:rPr lang="en-US" dirty="0"/>
              <a:t>A new window named “1 Proportion (Test and Confidence Interval)” appears.</a:t>
            </a:r>
          </a:p>
          <a:p>
            <a:pPr marL="1234440" lvl="2" indent="-457200">
              <a:buFont typeface="+mj-lt"/>
              <a:buAutoNum type="arabicParenR"/>
            </a:pPr>
            <a:r>
              <a:rPr lang="en-US" dirty="0"/>
              <a:t>Click on the drop down menu and select “Summarized data.”</a:t>
            </a:r>
          </a:p>
          <a:p>
            <a:pPr marL="1234440" lvl="2" indent="-457200">
              <a:buFont typeface="+mj-lt"/>
              <a:buAutoNum type="arabicParenR"/>
            </a:pPr>
            <a:r>
              <a:rPr lang="en-US" dirty="0"/>
              <a:t>Enter “77” in the box of “Number of events.”</a:t>
            </a:r>
          </a:p>
          <a:p>
            <a:pPr marL="1234440" lvl="2" indent="-457200">
              <a:buFont typeface="+mj-lt"/>
              <a:buAutoNum type="arabicParenR"/>
            </a:pPr>
            <a:r>
              <a:rPr lang="en-US" dirty="0"/>
              <a:t>Enter “105” in the box of “Number of trials.”</a:t>
            </a:r>
          </a:p>
          <a:p>
            <a:pPr marL="1234440" lvl="2" indent="-457200">
              <a:buFont typeface="+mj-lt"/>
              <a:buAutoNum type="arabicParenR"/>
            </a:pPr>
            <a:r>
              <a:rPr lang="en-US" dirty="0"/>
              <a:t>Check the box “Perform hypothesis test.”</a:t>
            </a:r>
          </a:p>
          <a:p>
            <a:pPr marL="1234440" lvl="2" indent="-457200">
              <a:buFont typeface="+mj-lt"/>
              <a:buAutoNum type="arabicParenR"/>
            </a:pPr>
            <a:r>
              <a:rPr lang="en-US" dirty="0"/>
              <a:t>Enter “0.70” as the “Hypothesized proportion.”</a:t>
            </a:r>
          </a:p>
          <a:p>
            <a:pPr marL="1234440" lvl="2" indent="-457200">
              <a:buFont typeface="+mj-lt"/>
              <a:buAutoNum type="arabicParenR"/>
            </a:pPr>
            <a:r>
              <a:rPr lang="en-US" dirty="0"/>
              <a:t>Click “OK.”</a:t>
            </a:r>
          </a:p>
          <a:p>
            <a:pPr marL="1234440" lvl="2" indent="-457200">
              <a:buFont typeface="+mj-lt"/>
              <a:buAutoNum type="arabicParenR"/>
            </a:pPr>
            <a:r>
              <a:rPr lang="en-US" dirty="0"/>
              <a:t>The one sample proportion test results appear in the session window.</a:t>
            </a:r>
            <a:endParaRPr lang="en-US" sz="1600" dirty="0"/>
          </a:p>
          <a:p>
            <a:pPr lvl="1"/>
            <a:endParaRPr lang="en-US" dirty="0"/>
          </a:p>
          <a:p>
            <a:pPr lvl="1"/>
            <a:endParaRPr lang="en-US" dirty="0"/>
          </a:p>
        </p:txBody>
      </p:sp>
      <p:sp>
        <p:nvSpPr>
          <p:cNvPr id="4" name="Date Placeholder 3">
            <a:extLst>
              <a:ext uri="{FF2B5EF4-FFF2-40B4-BE49-F238E27FC236}">
                <a16:creationId xmlns:a16="http://schemas.microsoft.com/office/drawing/2014/main" id="{6E9F3F3D-5508-41EA-9640-ACFEAB8682A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AA7B832-2303-4914-B1A4-A68489539AB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339EC25-49AA-453F-8E61-948B22B96CD3}"/>
              </a:ext>
            </a:extLst>
          </p:cNvPr>
          <p:cNvSpPr>
            <a:spLocks noGrp="1"/>
          </p:cNvSpPr>
          <p:nvPr>
            <p:ph type="sldNum" sz="quarter" idx="4"/>
          </p:nvPr>
        </p:nvSpPr>
        <p:spPr/>
        <p:txBody>
          <a:bodyPr/>
          <a:lstStyle/>
          <a:p>
            <a:fld id="{28B83BC3-069B-46AF-A4E6-C99928E1A4FA}" type="slidenum">
              <a:rPr lang="en-US" smtClean="0"/>
              <a:pPr/>
              <a:t>736</a:t>
            </a:fld>
            <a:endParaRPr lang="en-US" dirty="0"/>
          </a:p>
        </p:txBody>
      </p:sp>
    </p:spTree>
    <p:custDataLst>
      <p:tags r:id="rId1"/>
    </p:custDataLst>
    <p:extLst>
      <p:ext uri="{BB962C8B-B14F-4D97-AF65-F5344CB8AC3E}">
        <p14:creationId xmlns:p14="http://schemas.microsoft.com/office/powerpoint/2010/main" val="3863056738"/>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pic>
        <p:nvPicPr>
          <p:cNvPr id="3" name="Picture 2"/>
          <p:cNvPicPr>
            <a:picLocks noChangeAspect="1"/>
          </p:cNvPicPr>
          <p:nvPr/>
        </p:nvPicPr>
        <p:blipFill>
          <a:blip r:embed="rId4"/>
          <a:stretch>
            <a:fillRect/>
          </a:stretch>
        </p:blipFill>
        <p:spPr>
          <a:xfrm>
            <a:off x="2146300" y="1080056"/>
            <a:ext cx="7086600" cy="5504156"/>
          </a:xfrm>
          <a:prstGeom prst="rect">
            <a:avLst/>
          </a:prstGeom>
        </p:spPr>
      </p:pic>
      <p:sp>
        <p:nvSpPr>
          <p:cNvPr id="4" name="Date Placeholder 3">
            <a:extLst>
              <a:ext uri="{FF2B5EF4-FFF2-40B4-BE49-F238E27FC236}">
                <a16:creationId xmlns:a16="http://schemas.microsoft.com/office/drawing/2014/main" id="{E325E99C-EA4E-43BA-B26C-6CA5393EF4F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F53360E-53F4-415D-A482-8878430B75C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898C835-7204-4AAD-A455-81C877E39C36}"/>
              </a:ext>
            </a:extLst>
          </p:cNvPr>
          <p:cNvSpPr>
            <a:spLocks noGrp="1"/>
          </p:cNvSpPr>
          <p:nvPr>
            <p:ph type="sldNum" sz="quarter" idx="4"/>
          </p:nvPr>
        </p:nvSpPr>
        <p:spPr/>
        <p:txBody>
          <a:bodyPr/>
          <a:lstStyle/>
          <a:p>
            <a:fld id="{28B83BC3-069B-46AF-A4E6-C99928E1A4FA}" type="slidenum">
              <a:rPr lang="en-US" smtClean="0"/>
              <a:pPr/>
              <a:t>737</a:t>
            </a:fld>
            <a:endParaRPr lang="en-US" dirty="0"/>
          </a:p>
        </p:txBody>
      </p:sp>
    </p:spTree>
    <p:custDataLst>
      <p:tags r:id="rId1"/>
    </p:custDataLst>
    <p:extLst>
      <p:ext uri="{BB962C8B-B14F-4D97-AF65-F5344CB8AC3E}">
        <p14:creationId xmlns:p14="http://schemas.microsoft.com/office/powerpoint/2010/main" val="1283000058"/>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Proportion Test</a:t>
            </a:r>
          </a:p>
        </p:txBody>
      </p:sp>
      <p:sp>
        <p:nvSpPr>
          <p:cNvPr id="3" name="Content Placeholder 2"/>
          <p:cNvSpPr>
            <a:spLocks noGrp="1"/>
          </p:cNvSpPr>
          <p:nvPr>
            <p:ph idx="1"/>
          </p:nvPr>
        </p:nvSpPr>
        <p:spPr>
          <a:xfrm>
            <a:off x="609600" y="1143000"/>
            <a:ext cx="5181600" cy="5486400"/>
          </a:xfrm>
        </p:spPr>
        <p:txBody>
          <a:bodyPr/>
          <a:lstStyle/>
          <a:p>
            <a:r>
              <a:rPr lang="en-US" dirty="0"/>
              <a:t>The p-value of the one sample proportion test is 0.460, greater than the alpha level (0.05), and we fail to reject the null hypothesis.</a:t>
            </a:r>
          </a:p>
          <a:p>
            <a:endParaRPr lang="en-US" dirty="0"/>
          </a:p>
          <a:p>
            <a:r>
              <a:rPr lang="en-US" dirty="0"/>
              <a:t>We conclude that the exam pass rate of the high school this month is not statistically different from 70%.</a:t>
            </a:r>
          </a:p>
        </p:txBody>
      </p:sp>
      <p:pic>
        <p:nvPicPr>
          <p:cNvPr id="13" name="One Sample Proportion MTB_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93970"/>
            <a:ext cx="4724400" cy="5497857"/>
          </a:xfrm>
          <a:prstGeom prst="rect">
            <a:avLst/>
          </a:prstGeom>
        </p:spPr>
      </p:pic>
      <p:sp>
        <p:nvSpPr>
          <p:cNvPr id="4" name="Date Placeholder 3">
            <a:extLst>
              <a:ext uri="{FF2B5EF4-FFF2-40B4-BE49-F238E27FC236}">
                <a16:creationId xmlns:a16="http://schemas.microsoft.com/office/drawing/2014/main" id="{7CDF653F-F5AE-4766-891A-595D3990708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62C9190-A812-4311-86A9-387413E28CB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78D3A68-78D8-4044-9F9F-14ED7E141C6C}"/>
              </a:ext>
            </a:extLst>
          </p:cNvPr>
          <p:cNvSpPr>
            <a:spLocks noGrp="1"/>
          </p:cNvSpPr>
          <p:nvPr>
            <p:ph type="sldNum" sz="quarter" idx="4"/>
          </p:nvPr>
        </p:nvSpPr>
        <p:spPr/>
        <p:txBody>
          <a:bodyPr/>
          <a:lstStyle/>
          <a:p>
            <a:fld id="{28B83BC3-069B-46AF-A4E6-C99928E1A4FA}" type="slidenum">
              <a:rPr lang="en-US" smtClean="0"/>
              <a:pPr/>
              <a:t>738</a:t>
            </a:fld>
            <a:endParaRPr lang="en-US" dirty="0"/>
          </a:p>
        </p:txBody>
      </p:sp>
    </p:spTree>
    <p:custDataLst>
      <p:tags r:id="rId1"/>
    </p:custDataLst>
    <p:extLst>
      <p:ext uri="{BB962C8B-B14F-4D97-AF65-F5344CB8AC3E}">
        <p14:creationId xmlns:p14="http://schemas.microsoft.com/office/powerpoint/2010/main" val="777894382"/>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4" name="Date Placeholder 3">
            <a:extLst>
              <a:ext uri="{FF2B5EF4-FFF2-40B4-BE49-F238E27FC236}">
                <a16:creationId xmlns:a16="http://schemas.microsoft.com/office/drawing/2014/main" id="{C33E9AA9-A4BC-4ED7-A63D-9F9FAE92F25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C6D93DB-938B-4904-9493-774B41D4840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2087355-A8D8-474E-A2A3-CA109EB92362}"/>
              </a:ext>
            </a:extLst>
          </p:cNvPr>
          <p:cNvSpPr>
            <a:spLocks noGrp="1"/>
          </p:cNvSpPr>
          <p:nvPr>
            <p:ph type="sldNum" sz="quarter" idx="4"/>
          </p:nvPr>
        </p:nvSpPr>
        <p:spPr/>
        <p:txBody>
          <a:bodyPr/>
          <a:lstStyle/>
          <a:p>
            <a:fld id="{28B83BC3-069B-46AF-A4E6-C99928E1A4FA}" type="slidenum">
              <a:rPr lang="en-US" smtClean="0"/>
              <a:pPr/>
              <a:t>739</a:t>
            </a:fld>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7" name="Date Placeholder 6">
            <a:extLst>
              <a:ext uri="{FF2B5EF4-FFF2-40B4-BE49-F238E27FC236}">
                <a16:creationId xmlns:a16="http://schemas.microsoft.com/office/drawing/2014/main" id="{A10EF2B4-44CB-41A4-8AC6-3E8A515014E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69A25676-DE49-436F-88FB-CFD0E7FBDE01}"/>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2C410EC6-9E62-4ACF-8B2C-0D5AEC5F8A88}"/>
              </a:ext>
            </a:extLst>
          </p:cNvPr>
          <p:cNvSpPr>
            <a:spLocks noGrp="1"/>
          </p:cNvSpPr>
          <p:nvPr>
            <p:ph type="sldNum" sz="quarter" idx="4"/>
          </p:nvPr>
        </p:nvSpPr>
        <p:spPr/>
        <p:txBody>
          <a:bodyPr/>
          <a:lstStyle/>
          <a:p>
            <a:fld id="{28B83BC3-069B-46AF-A4E6-C99928E1A4FA}" type="slidenum">
              <a:rPr lang="en-US" smtClean="0"/>
              <a:pPr/>
              <a:t>74</a:t>
            </a:fld>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F1C318CD-0E6C-455E-BDF4-723A46399E3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C9B53D1-7C6E-4A11-935F-5C290CC6F77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E777B2A-3808-41DF-A12A-2CAD83AF5E17}"/>
              </a:ext>
            </a:extLst>
          </p:cNvPr>
          <p:cNvSpPr>
            <a:spLocks noGrp="1"/>
          </p:cNvSpPr>
          <p:nvPr>
            <p:ph type="sldNum" sz="quarter" idx="4"/>
          </p:nvPr>
        </p:nvSpPr>
        <p:spPr/>
        <p:txBody>
          <a:bodyPr/>
          <a:lstStyle/>
          <a:p>
            <a:fld id="{28B83BC3-069B-46AF-A4E6-C99928E1A4FA}" type="slidenum">
              <a:rPr lang="en-US" smtClean="0"/>
              <a:pPr/>
              <a:t>740</a:t>
            </a:fld>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name="Equation" r:id="rId4" imgW="1625600" imgH="711200" progId="Equation.3">
                  <p:embed/>
                </p:oleObj>
              </mc:Choice>
              <mc:Fallback>
                <p:oleObj name="Equation" r:id="rId4" imgW="1625600" imgH="711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name="Equation" r:id="rId6" imgW="774364" imgH="431613" progId="Equation.3">
                    <p:embed/>
                  </p:oleObj>
                </mc:Choice>
                <mc:Fallback>
                  <p:oleObj name="Equation" r:id="rId6" imgW="774364" imgH="431613" progId="Equation.3">
                    <p:embed/>
                    <p:pic>
                      <p:nvPicPr>
                        <p:cNvPr id="36761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name="Equation" r:id="rId8" imgW="177569" imgH="215619" progId="Equation.3">
                      <p:embed/>
                    </p:oleObj>
                  </mc:Choice>
                  <mc:Fallback>
                    <p:oleObj name="Equation" r:id="rId8" imgW="177569" imgH="215619" progId="Equation.3">
                      <p:embed/>
                      <p:pic>
                        <p:nvPicPr>
                          <p:cNvPr id="36762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name="Equation" r:id="rId10" imgW="190335" imgH="215713" progId="Equation.3">
                      <p:embed/>
                    </p:oleObj>
                  </mc:Choice>
                  <mc:Fallback>
                    <p:oleObj name="Equation" r:id="rId10" imgW="190335" imgH="215713" progId="Equation.3">
                      <p:embed/>
                      <p:pic>
                        <p:nvPicPr>
                          <p:cNvPr id="367621"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name="Equation" r:id="rId12" imgW="152268" imgH="215713" progId="Equation.3">
                      <p:embed/>
                    </p:oleObj>
                  </mc:Choice>
                  <mc:Fallback>
                    <p:oleObj name="Equation" r:id="rId12" imgW="152268" imgH="215713" progId="Equation.3">
                      <p:embed/>
                      <p:pic>
                        <p:nvPicPr>
                          <p:cNvPr id="13"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name="Equation" r:id="rId14" imgW="164885" imgH="215619" progId="Equation.3">
                      <p:embed/>
                    </p:oleObj>
                  </mc:Choice>
                  <mc:Fallback>
                    <p:oleObj name="Equation" r:id="rId14" imgW="164885" imgH="215619" progId="Equation.3">
                      <p:embed/>
                      <p:pic>
                        <p:nvPicPr>
                          <p:cNvPr id="367623"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name="Equation" r:id="rId16" imgW="152268" imgH="215713" progId="Equation.3">
                      <p:embed/>
                    </p:oleObj>
                  </mc:Choice>
                  <mc:Fallback>
                    <p:oleObj name="Equation" r:id="rId16" imgW="152268" imgH="215713" progId="Equation.3">
                      <p:embed/>
                      <p:pic>
                        <p:nvPicPr>
                          <p:cNvPr id="18" name="Object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name="Equation" r:id="rId18" imgW="164885" imgH="215619" progId="Equation.3">
                      <p:embed/>
                    </p:oleObj>
                  </mc:Choice>
                  <mc:Fallback>
                    <p:oleObj name="Equation" r:id="rId18" imgW="164885" imgH="215619" progId="Equation.3">
                      <p:embed/>
                      <p:pic>
                        <p:nvPicPr>
                          <p:cNvPr id="19" name="Object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
        <p:nvSpPr>
          <p:cNvPr id="4" name="Date Placeholder 3">
            <a:extLst>
              <a:ext uri="{FF2B5EF4-FFF2-40B4-BE49-F238E27FC236}">
                <a16:creationId xmlns:a16="http://schemas.microsoft.com/office/drawing/2014/main" id="{18D72992-89D3-4575-9524-21253CF2F6DC}"/>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6BF7F1D2-D331-4250-AD19-ACD01BDFE7F8}"/>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424CBC91-7D75-470A-8C91-6B52A35F992E}"/>
              </a:ext>
            </a:extLst>
          </p:cNvPr>
          <p:cNvSpPr>
            <a:spLocks noGrp="1"/>
          </p:cNvSpPr>
          <p:nvPr>
            <p:ph type="sldNum" sz="quarter" idx="4"/>
          </p:nvPr>
        </p:nvSpPr>
        <p:spPr/>
        <p:txBody>
          <a:bodyPr/>
          <a:lstStyle/>
          <a:p>
            <a:fld id="{28B83BC3-069B-46AF-A4E6-C99928E1A4FA}" type="slidenum">
              <a:rPr lang="en-US" smtClean="0"/>
              <a:pPr/>
              <a:t>741</a:t>
            </a:fld>
            <a:endParaRPr lang="en-US" dirty="0"/>
          </a:p>
        </p:txBody>
      </p:sp>
    </p:spTree>
    <p:custDataLst>
      <p:tags r:id="rId1"/>
    </p:custDataLst>
    <p:extLst>
      <p:ext uri="{BB962C8B-B14F-4D97-AF65-F5344CB8AC3E}">
        <p14:creationId xmlns:p14="http://schemas.microsoft.com/office/powerpoint/2010/main" val="2181017540"/>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“Two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EB42E15F-950D-4964-A65D-3D9CB2985A0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9245393-179C-46C2-AC66-A77C5FC248D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9E05725-EF9B-40DB-BD0C-8ED8E828C0E4}"/>
              </a:ext>
            </a:extLst>
          </p:cNvPr>
          <p:cNvSpPr>
            <a:spLocks noGrp="1"/>
          </p:cNvSpPr>
          <p:nvPr>
            <p:ph type="sldNum" sz="quarter" idx="4"/>
          </p:nvPr>
        </p:nvSpPr>
        <p:spPr/>
        <p:txBody>
          <a:bodyPr/>
          <a:lstStyle/>
          <a:p>
            <a:fld id="{28B83BC3-069B-46AF-A4E6-C99928E1A4FA}" type="slidenum">
              <a:rPr lang="en-US" smtClean="0"/>
              <a:pPr/>
              <a:t>742</a:t>
            </a:fld>
            <a:endParaRPr lang="en-US" dirty="0"/>
          </a:p>
        </p:txBody>
      </p:sp>
    </p:spTree>
    <p:custDataLst>
      <p:tags r:id="rId1"/>
    </p:custDataLst>
    <p:extLst>
      <p:ext uri="{BB962C8B-B14F-4D97-AF65-F5344CB8AC3E}">
        <p14:creationId xmlns:p14="http://schemas.microsoft.com/office/powerpoint/2010/main" val="305007925"/>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Minitab</a:t>
            </a:r>
          </a:p>
          <a:p>
            <a:pPr marL="1234440" lvl="2" indent="-457200">
              <a:buFont typeface="+mj-lt"/>
              <a:buAutoNum type="arabicParenR"/>
            </a:pPr>
            <a:r>
              <a:rPr lang="en-US" dirty="0"/>
              <a:t>Click Stat → Basic Statistics → 2 Proportions.</a:t>
            </a:r>
          </a:p>
          <a:p>
            <a:pPr marL="1234440" lvl="2" indent="-457200">
              <a:buFont typeface="+mj-lt"/>
              <a:buAutoNum type="arabicParenR"/>
            </a:pPr>
            <a:r>
              <a:rPr lang="en-US" dirty="0"/>
              <a:t>A new window named “2 Proportions (Test and Confidence Interval)” pops up.</a:t>
            </a:r>
          </a:p>
          <a:p>
            <a:pPr marL="1234440" lvl="2" indent="-457200">
              <a:buFont typeface="+mj-lt"/>
              <a:buAutoNum type="arabicParenR"/>
            </a:pPr>
            <a:r>
              <a:rPr lang="en-US" dirty="0"/>
              <a:t>Choose “Summarized data” from the dropdown menu</a:t>
            </a:r>
          </a:p>
          <a:p>
            <a:pPr marL="1234440" lvl="2" indent="-457200">
              <a:buFont typeface="+mj-lt"/>
              <a:buAutoNum type="arabicParenR"/>
            </a:pPr>
            <a:r>
              <a:rPr lang="en-US" dirty="0"/>
              <a:t>Enter “89” in the box intersecting “First” and “Events.”</a:t>
            </a:r>
          </a:p>
          <a:p>
            <a:pPr marL="1234440" lvl="2" indent="-457200">
              <a:buFont typeface="+mj-lt"/>
              <a:buAutoNum type="arabicParenR"/>
            </a:pPr>
            <a:r>
              <a:rPr lang="en-US" dirty="0"/>
              <a:t>Enter “112” in the box intersecting “First” and “Trials.”</a:t>
            </a:r>
          </a:p>
          <a:p>
            <a:pPr marL="1234440" lvl="2" indent="-457200">
              <a:buFont typeface="+mj-lt"/>
              <a:buAutoNum type="arabicParenR"/>
            </a:pPr>
            <a:r>
              <a:rPr lang="en-US" dirty="0"/>
              <a:t>Enter “102” in the box intersecting “Second” and “Events.”</a:t>
            </a:r>
          </a:p>
          <a:p>
            <a:pPr marL="1234440" lvl="2" indent="-457200">
              <a:buFont typeface="+mj-lt"/>
              <a:buAutoNum type="arabicParenR"/>
            </a:pPr>
            <a:r>
              <a:rPr lang="en-US" dirty="0"/>
              <a:t>Enter “130” in the box intersecting “Second” and “Trials.”</a:t>
            </a:r>
          </a:p>
          <a:p>
            <a:pPr marL="1234440" lvl="2" indent="-457200">
              <a:buFont typeface="+mj-lt"/>
              <a:buAutoNum type="arabicParenR"/>
            </a:pPr>
            <a:r>
              <a:rPr lang="en-US" dirty="0"/>
              <a:t>Click “OK.”</a:t>
            </a:r>
          </a:p>
          <a:p>
            <a:pPr marL="1234440" lvl="2" indent="-457200">
              <a:buFont typeface="+mj-lt"/>
              <a:buAutoNum type="arabicParenR"/>
            </a:pPr>
            <a:r>
              <a:rPr lang="en-US" dirty="0"/>
              <a:t>The two sample proportion test results appear in the session window.</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3574C82-A50D-4668-9842-35EB3B4353B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3EF8ACA-6CD2-4137-B663-C1AC84F24C7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5A12839-76EB-4820-9973-AC5F9C74D70C}"/>
              </a:ext>
            </a:extLst>
          </p:cNvPr>
          <p:cNvSpPr>
            <a:spLocks noGrp="1"/>
          </p:cNvSpPr>
          <p:nvPr>
            <p:ph type="sldNum" sz="quarter" idx="4"/>
          </p:nvPr>
        </p:nvSpPr>
        <p:spPr/>
        <p:txBody>
          <a:bodyPr/>
          <a:lstStyle/>
          <a:p>
            <a:fld id="{28B83BC3-069B-46AF-A4E6-C99928E1A4FA}" type="slidenum">
              <a:rPr lang="en-US" smtClean="0"/>
              <a:pPr/>
              <a:t>743</a:t>
            </a:fld>
            <a:endParaRPr lang="en-US" dirty="0"/>
          </a:p>
        </p:txBody>
      </p:sp>
    </p:spTree>
    <p:custDataLst>
      <p:tags r:id="rId1"/>
    </p:custDataLst>
    <p:extLst>
      <p:ext uri="{BB962C8B-B14F-4D97-AF65-F5344CB8AC3E}">
        <p14:creationId xmlns:p14="http://schemas.microsoft.com/office/powerpoint/2010/main" val="2979876539"/>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pic>
        <p:nvPicPr>
          <p:cNvPr id="3" name="Picture 2"/>
          <p:cNvPicPr>
            <a:picLocks noChangeAspect="1"/>
          </p:cNvPicPr>
          <p:nvPr/>
        </p:nvPicPr>
        <p:blipFill>
          <a:blip r:embed="rId4"/>
          <a:stretch>
            <a:fillRect/>
          </a:stretch>
        </p:blipFill>
        <p:spPr>
          <a:xfrm>
            <a:off x="1911525" y="1201951"/>
            <a:ext cx="7556150" cy="5275049"/>
          </a:xfrm>
          <a:prstGeom prst="rect">
            <a:avLst/>
          </a:prstGeom>
        </p:spPr>
      </p:pic>
      <p:sp>
        <p:nvSpPr>
          <p:cNvPr id="4" name="Date Placeholder 3">
            <a:extLst>
              <a:ext uri="{FF2B5EF4-FFF2-40B4-BE49-F238E27FC236}">
                <a16:creationId xmlns:a16="http://schemas.microsoft.com/office/drawing/2014/main" id="{6AE62959-9A01-4F08-B79D-D887E264F82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5329410-1804-42C9-BF7B-52B3C4833A3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59E1A0F-D408-46F8-87D4-3CF3AFCDE42F}"/>
              </a:ext>
            </a:extLst>
          </p:cNvPr>
          <p:cNvSpPr>
            <a:spLocks noGrp="1"/>
          </p:cNvSpPr>
          <p:nvPr>
            <p:ph type="sldNum" sz="quarter" idx="4"/>
          </p:nvPr>
        </p:nvSpPr>
        <p:spPr/>
        <p:txBody>
          <a:bodyPr/>
          <a:lstStyle/>
          <a:p>
            <a:fld id="{28B83BC3-069B-46AF-A4E6-C99928E1A4FA}" type="slidenum">
              <a:rPr lang="en-US" smtClean="0"/>
              <a:pPr/>
              <a:t>744</a:t>
            </a:fld>
            <a:endParaRPr lang="en-US" dirty="0"/>
          </a:p>
        </p:txBody>
      </p:sp>
    </p:spTree>
    <p:custDataLst>
      <p:tags r:id="rId1"/>
    </p:custDataLst>
    <p:extLst>
      <p:ext uri="{BB962C8B-B14F-4D97-AF65-F5344CB8AC3E}">
        <p14:creationId xmlns:p14="http://schemas.microsoft.com/office/powerpoint/2010/main" val="2571207244"/>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 Sample Proportion Test</a:t>
            </a:r>
          </a:p>
        </p:txBody>
      </p:sp>
      <p:sp>
        <p:nvSpPr>
          <p:cNvPr id="3" name="Content Placeholder 2"/>
          <p:cNvSpPr>
            <a:spLocks noGrp="1"/>
          </p:cNvSpPr>
          <p:nvPr>
            <p:ph idx="1"/>
          </p:nvPr>
        </p:nvSpPr>
        <p:spPr>
          <a:xfrm>
            <a:off x="609600" y="1143000"/>
            <a:ext cx="6096000" cy="5486400"/>
          </a:xfrm>
        </p:spPr>
        <p:txBody>
          <a:bodyPr/>
          <a:lstStyle/>
          <a:p>
            <a:r>
              <a:rPr lang="en-US" dirty="0"/>
              <a:t>The p-value of the two sample proportion test is 0.849, greater than the alpha level (0.05), and we fail to reject the null hypothesis.</a:t>
            </a:r>
          </a:p>
          <a:p>
            <a:endParaRPr lang="en-US" dirty="0"/>
          </a:p>
          <a:p>
            <a:r>
              <a:rPr lang="en-US" dirty="0"/>
              <a:t>We conclude that the exam pass rates of the high school in March and April are not statistically different.</a:t>
            </a:r>
          </a:p>
        </p:txBody>
      </p:sp>
      <p:pic>
        <p:nvPicPr>
          <p:cNvPr id="13" name="Two Sample Proportion MTB_05.png"/>
          <p:cNvPicPr/>
          <p:nvPr/>
        </p:nvPicPr>
        <p:blipFill>
          <a:blip r:embed="rId4">
            <a:extLst>
              <a:ext uri="{28A0092B-C50C-407E-A947-70E740481C1C}">
                <a14:useLocalDpi xmlns:a14="http://schemas.microsoft.com/office/drawing/2010/main" val="0"/>
              </a:ext>
            </a:extLst>
          </a:blip>
          <a:stretch>
            <a:fillRect/>
          </a:stretch>
        </p:blipFill>
        <p:spPr>
          <a:xfrm>
            <a:off x="6858000" y="1143000"/>
            <a:ext cx="3086100" cy="5372100"/>
          </a:xfrm>
          <a:prstGeom prst="rect">
            <a:avLst/>
          </a:prstGeom>
        </p:spPr>
      </p:pic>
      <p:sp>
        <p:nvSpPr>
          <p:cNvPr id="4" name="Date Placeholder 3">
            <a:extLst>
              <a:ext uri="{FF2B5EF4-FFF2-40B4-BE49-F238E27FC236}">
                <a16:creationId xmlns:a16="http://schemas.microsoft.com/office/drawing/2014/main" id="{EA08751D-155E-441A-926D-452A57AEBEE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882A30B-A5EA-4D6C-8359-9C7F02523BC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B1FEE66-9577-4862-A670-E933475777DD}"/>
              </a:ext>
            </a:extLst>
          </p:cNvPr>
          <p:cNvSpPr>
            <a:spLocks noGrp="1"/>
          </p:cNvSpPr>
          <p:nvPr>
            <p:ph type="sldNum" sz="quarter" idx="4"/>
          </p:nvPr>
        </p:nvSpPr>
        <p:spPr/>
        <p:txBody>
          <a:bodyPr/>
          <a:lstStyle/>
          <a:p>
            <a:fld id="{28B83BC3-069B-46AF-A4E6-C99928E1A4FA}" type="slidenum">
              <a:rPr lang="en-US" smtClean="0"/>
              <a:pPr/>
              <a:t>745</a:t>
            </a:fld>
            <a:endParaRPr lang="en-US" dirty="0"/>
          </a:p>
        </p:txBody>
      </p:sp>
    </p:spTree>
    <p:custDataLst>
      <p:tags r:id="rId1"/>
    </p:custDataLst>
    <p:extLst>
      <p:ext uri="{BB962C8B-B14F-4D97-AF65-F5344CB8AC3E}">
        <p14:creationId xmlns:p14="http://schemas.microsoft.com/office/powerpoint/2010/main" val="4174742139"/>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3" name="Date Placeholder 2">
            <a:extLst>
              <a:ext uri="{FF2B5EF4-FFF2-40B4-BE49-F238E27FC236}">
                <a16:creationId xmlns:a16="http://schemas.microsoft.com/office/drawing/2014/main" id="{B350E143-E7F6-4B60-9A13-E3DD11275522}"/>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648F3E4-26E5-4E46-BADB-05BBE71CA346}"/>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BF063DD-9800-4E72-9703-9436E37171B8}"/>
              </a:ext>
            </a:extLst>
          </p:cNvPr>
          <p:cNvSpPr>
            <a:spLocks noGrp="1"/>
          </p:cNvSpPr>
          <p:nvPr>
            <p:ph type="sldNum" sz="quarter" idx="4"/>
          </p:nvPr>
        </p:nvSpPr>
        <p:spPr/>
        <p:txBody>
          <a:bodyPr/>
          <a:lstStyle/>
          <a:p>
            <a:fld id="{28B83BC3-069B-46AF-A4E6-C99928E1A4FA}" type="slidenum">
              <a:rPr lang="en-US" smtClean="0"/>
              <a:pPr/>
              <a:t>746</a:t>
            </a:fld>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4" name="Date Placeholder 3">
            <a:extLst>
              <a:ext uri="{FF2B5EF4-FFF2-40B4-BE49-F238E27FC236}">
                <a16:creationId xmlns:a16="http://schemas.microsoft.com/office/drawing/2014/main" id="{BA037765-FFFC-443E-858C-6F8B51B3CF9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2FF57A3-DE47-484F-A031-B7DB1239605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AE30D03-C625-4DFE-B7DF-0CAD3B8AE0FA}"/>
              </a:ext>
            </a:extLst>
          </p:cNvPr>
          <p:cNvSpPr>
            <a:spLocks noGrp="1"/>
          </p:cNvSpPr>
          <p:nvPr>
            <p:ph type="sldNum" sz="quarter" idx="4"/>
          </p:nvPr>
        </p:nvSpPr>
        <p:spPr/>
        <p:txBody>
          <a:bodyPr/>
          <a:lstStyle/>
          <a:p>
            <a:fld id="{28B83BC3-069B-46AF-A4E6-C99928E1A4FA}" type="slidenum">
              <a:rPr lang="en-US" smtClean="0"/>
              <a:pPr/>
              <a:t>747</a:t>
            </a:fld>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4" name="Date Placeholder 3">
            <a:extLst>
              <a:ext uri="{FF2B5EF4-FFF2-40B4-BE49-F238E27FC236}">
                <a16:creationId xmlns:a16="http://schemas.microsoft.com/office/drawing/2014/main" id="{8B67C184-4267-45E1-842D-79E9299A993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873FFC2-6CA8-4D4F-AC6A-53B3394EDD0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74B7426-692F-4C28-A677-2EEB0BF12620}"/>
              </a:ext>
            </a:extLst>
          </p:cNvPr>
          <p:cNvSpPr>
            <a:spLocks noGrp="1"/>
          </p:cNvSpPr>
          <p:nvPr>
            <p:ph type="sldNum" sz="quarter" idx="4"/>
          </p:nvPr>
        </p:nvSpPr>
        <p:spPr/>
        <p:txBody>
          <a:bodyPr/>
          <a:lstStyle/>
          <a:p>
            <a:fld id="{28B83BC3-069B-46AF-A4E6-C99928E1A4FA}" type="slidenum">
              <a:rPr lang="en-US" smtClean="0"/>
              <a:pPr/>
              <a:t>748</a:t>
            </a:fld>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3279FF74-6E0F-4874-824B-74398E0F864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B5482D9-26C0-4C71-9568-FC7838937E9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449176D-10D8-47A0-BBBD-5A0617CB3B3A}"/>
              </a:ext>
            </a:extLst>
          </p:cNvPr>
          <p:cNvSpPr>
            <a:spLocks noGrp="1"/>
          </p:cNvSpPr>
          <p:nvPr>
            <p:ph type="sldNum" sz="quarter" idx="4"/>
          </p:nvPr>
        </p:nvSpPr>
        <p:spPr/>
        <p:txBody>
          <a:bodyPr/>
          <a:lstStyle/>
          <a:p>
            <a:fld id="{28B83BC3-069B-46AF-A4E6-C99928E1A4FA}" type="slidenum">
              <a:rPr lang="en-US" smtClean="0"/>
              <a:pPr/>
              <a:t>749</a:t>
            </a:fld>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
        <p:nvSpPr>
          <p:cNvPr id="3" name="Date Placeholder 2">
            <a:extLst>
              <a:ext uri="{FF2B5EF4-FFF2-40B4-BE49-F238E27FC236}">
                <a16:creationId xmlns:a16="http://schemas.microsoft.com/office/drawing/2014/main" id="{122DF89A-E6C2-4942-BED0-940F6FFCF15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8CF8136-70DC-42CB-B67A-52110C7B860F}"/>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0327597B-265F-4659-AD43-BCF81DF29914}"/>
              </a:ext>
            </a:extLst>
          </p:cNvPr>
          <p:cNvSpPr>
            <a:spLocks noGrp="1"/>
          </p:cNvSpPr>
          <p:nvPr>
            <p:ph type="sldNum" sz="quarter" idx="4"/>
          </p:nvPr>
        </p:nvSpPr>
        <p:spPr/>
        <p:txBody>
          <a:bodyPr/>
          <a:lstStyle/>
          <a:p>
            <a:fld id="{28B83BC3-069B-46AF-A4E6-C99928E1A4FA}" type="slidenum">
              <a:rPr lang="en-US" smtClean="0"/>
              <a:pPr/>
              <a:t>75</a:t>
            </a:fld>
            <a:endParaRPr lang="en-US" dirty="0"/>
          </a:p>
        </p:txBody>
      </p:sp>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name="Equation" r:id="rId4" imgW="1270000" imgH="457200" progId="Equation.3">
                  <p:embed/>
                </p:oleObj>
              </mc:Choice>
              <mc:Fallback>
                <p:oleObj name="Equation" r:id="rId4" imgW="1270000" imgH="457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name="Equation" r:id="rId6" imgW="291973" imgH="241195" progId="Equation.3">
                    <p:embed/>
                  </p:oleObj>
                </mc:Choice>
                <mc:Fallback>
                  <p:oleObj name="Equation" r:id="rId6" imgW="291973" imgH="241195" progId="Equation.3">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name="Equation" r:id="rId8" imgW="279279" imgH="241195" progId="Equation.3">
                    <p:embed/>
                  </p:oleObj>
                </mc:Choice>
                <mc:Fallback>
                  <p:oleObj name="Equation" r:id="rId8" imgW="279279" imgH="241195" progId="Equation.3">
                    <p:embed/>
                    <p:pic>
                      <p:nvPicPr>
                        <p:cNvPr id="368646"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A3F5CBF0-1C51-469B-8652-9C321996B727}"/>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84689C9A-06BB-4AA1-8E00-4A0529293088}"/>
              </a:ext>
            </a:extLst>
          </p:cNvPr>
          <p:cNvSpPr>
            <a:spLocks noGrp="1"/>
          </p:cNvSpPr>
          <p:nvPr>
            <p:ph type="ftr" sz="quarter" idx="3"/>
          </p:nvPr>
        </p:nvSpPr>
        <p:spPr/>
        <p:txBody>
          <a:bodyPr/>
          <a:lstStyle/>
          <a:p>
            <a:r>
              <a:rPr lang="en-US"/>
              <a:t>© Grand Valley Sate University</a:t>
            </a:r>
            <a:endParaRPr lang="en-US" sz="1600" dirty="0"/>
          </a:p>
        </p:txBody>
      </p:sp>
      <p:sp>
        <p:nvSpPr>
          <p:cNvPr id="13" name="Slide Number Placeholder 12">
            <a:extLst>
              <a:ext uri="{FF2B5EF4-FFF2-40B4-BE49-F238E27FC236}">
                <a16:creationId xmlns:a16="http://schemas.microsoft.com/office/drawing/2014/main" id="{F89C2FF0-7270-41EE-9DCC-465F6E64F0F2}"/>
              </a:ext>
            </a:extLst>
          </p:cNvPr>
          <p:cNvSpPr>
            <a:spLocks noGrp="1"/>
          </p:cNvSpPr>
          <p:nvPr>
            <p:ph type="sldNum" sz="quarter" idx="4"/>
          </p:nvPr>
        </p:nvSpPr>
        <p:spPr/>
        <p:txBody>
          <a:bodyPr/>
          <a:lstStyle/>
          <a:p>
            <a:fld id="{28B83BC3-069B-46AF-A4E6-C99928E1A4FA}" type="slidenum">
              <a:rPr lang="en-US" smtClean="0"/>
              <a:pPr/>
              <a:t>750</a:t>
            </a:fld>
            <a:endParaRPr lang="en-US" dirty="0"/>
          </a:p>
        </p:txBody>
      </p:sp>
    </p:spTree>
    <p:custDataLst>
      <p:tags r:id="rId1"/>
    </p:custDataLst>
    <p:extLst>
      <p:ext uri="{BB962C8B-B14F-4D97-AF65-F5344CB8AC3E}">
        <p14:creationId xmlns:p14="http://schemas.microsoft.com/office/powerpoint/2010/main" val="3610408205"/>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“Chi-Square Test1” tab in “Sample Data.xlsx”</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D21907B3-8B28-4929-9775-46517268469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8F2FC80-0BBD-4344-AB4F-042D5E6FCEC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DBECD87-1AD3-4A05-B69D-218FF9431A82}"/>
              </a:ext>
            </a:extLst>
          </p:cNvPr>
          <p:cNvSpPr>
            <a:spLocks noGrp="1"/>
          </p:cNvSpPr>
          <p:nvPr>
            <p:ph type="sldNum" sz="quarter" idx="4"/>
          </p:nvPr>
        </p:nvSpPr>
        <p:spPr/>
        <p:txBody>
          <a:bodyPr/>
          <a:lstStyle/>
          <a:p>
            <a:fld id="{28B83BC3-069B-46AF-A4E6-C99928E1A4FA}" type="slidenum">
              <a:rPr lang="en-US" smtClean="0"/>
              <a:pPr/>
              <a:t>751</a:t>
            </a:fld>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lnSpcReduction="10000"/>
          </a:bodyPr>
          <a:lstStyle/>
          <a:p>
            <a:r>
              <a:rPr lang="en-US" sz="2600"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A new window named “Cross Tabulation – Chi-Square” pops up.</a:t>
            </a:r>
          </a:p>
          <a:p>
            <a:pPr marL="1234440" lvl="2" indent="-457200">
              <a:buFont typeface="+mj-lt"/>
              <a:buAutoNum type="arabicParenR"/>
            </a:pPr>
            <a:r>
              <a:rPr lang="en-US" dirty="0"/>
              <a:t>Check the boxes of “Chi-square test”,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marL="868680" lvl="1" indent="-457200">
              <a:buFont typeface="+mj-lt"/>
              <a:buAutoNum type="arabicParenR"/>
            </a:pPr>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5236508-EB69-4A87-ADBF-69A99585AEA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867DB05-E818-4370-B9BC-1C57E0F03DE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2407211-B14F-455E-8CF7-BD6782928A9B}"/>
              </a:ext>
            </a:extLst>
          </p:cNvPr>
          <p:cNvSpPr>
            <a:spLocks noGrp="1"/>
          </p:cNvSpPr>
          <p:nvPr>
            <p:ph type="sldNum" sz="quarter" idx="4"/>
          </p:nvPr>
        </p:nvSpPr>
        <p:spPr/>
        <p:txBody>
          <a:bodyPr/>
          <a:lstStyle/>
          <a:p>
            <a:fld id="{28B83BC3-069B-46AF-A4E6-C99928E1A4FA}" type="slidenum">
              <a:rPr lang="en-US" smtClean="0"/>
              <a:pPr/>
              <a:t>752</a:t>
            </a:fld>
            <a:endParaRPr lang="en-US" dirty="0"/>
          </a:p>
        </p:txBody>
      </p:sp>
    </p:spTree>
    <p:custDataLst>
      <p:tags r:id="rId1"/>
    </p:custDataLst>
    <p:extLst>
      <p:ext uri="{BB962C8B-B14F-4D97-AF65-F5344CB8AC3E}">
        <p14:creationId xmlns:p14="http://schemas.microsoft.com/office/powerpoint/2010/main" val="1159620204"/>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3" name="Picture 2"/>
          <p:cNvPicPr>
            <a:picLocks noChangeAspect="1"/>
          </p:cNvPicPr>
          <p:nvPr/>
        </p:nvPicPr>
        <p:blipFill>
          <a:blip r:embed="rId4"/>
          <a:stretch>
            <a:fillRect/>
          </a:stretch>
        </p:blipFill>
        <p:spPr>
          <a:xfrm>
            <a:off x="503270" y="1600200"/>
            <a:ext cx="4649639" cy="4569817"/>
          </a:xfrm>
          <a:prstGeom prst="rect">
            <a:avLst/>
          </a:prstGeom>
        </p:spPr>
      </p:pic>
      <p:pic>
        <p:nvPicPr>
          <p:cNvPr id="4" name="Picture 3"/>
          <p:cNvPicPr>
            <a:picLocks noChangeAspect="1"/>
          </p:cNvPicPr>
          <p:nvPr/>
        </p:nvPicPr>
        <p:blipFill>
          <a:blip r:embed="rId5"/>
          <a:stretch>
            <a:fillRect/>
          </a:stretch>
        </p:blipFill>
        <p:spPr>
          <a:xfrm>
            <a:off x="5214974" y="1876319"/>
            <a:ext cx="5867400" cy="4017578"/>
          </a:xfrm>
          <a:prstGeom prst="rect">
            <a:avLst/>
          </a:prstGeom>
        </p:spPr>
      </p:pic>
      <p:sp>
        <p:nvSpPr>
          <p:cNvPr id="17" name="Right Arrow 14"/>
          <p:cNvSpPr/>
          <p:nvPr/>
        </p:nvSpPr>
        <p:spPr>
          <a:xfrm>
            <a:off x="4955342" y="37327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2293F8AA-7044-4F77-9EBF-3BC4BA5F98E8}"/>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B603B944-6B0C-4D91-9B44-E87C33DFD373}"/>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9619448C-9EDC-4D09-B571-F07F06002B6A}"/>
              </a:ext>
            </a:extLst>
          </p:cNvPr>
          <p:cNvSpPr>
            <a:spLocks noGrp="1"/>
          </p:cNvSpPr>
          <p:nvPr>
            <p:ph type="sldNum" sz="quarter" idx="4"/>
          </p:nvPr>
        </p:nvSpPr>
        <p:spPr/>
        <p:txBody>
          <a:bodyPr/>
          <a:lstStyle/>
          <a:p>
            <a:fld id="{28B83BC3-069B-46AF-A4E6-C99928E1A4FA}" type="slidenum">
              <a:rPr lang="en-US" smtClean="0"/>
              <a:pPr/>
              <a:t>753</a:t>
            </a:fld>
            <a:endParaRPr lang="en-US" dirty="0"/>
          </a:p>
        </p:txBody>
      </p:sp>
    </p:spTree>
    <p:custDataLst>
      <p:tags r:id="rId1"/>
    </p:custDataLst>
    <p:extLst>
      <p:ext uri="{BB962C8B-B14F-4D97-AF65-F5344CB8AC3E}">
        <p14:creationId xmlns:p14="http://schemas.microsoft.com/office/powerpoint/2010/main" val="1988739241"/>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a:xfrm>
            <a:off x="609600" y="1143000"/>
            <a:ext cx="5638800" cy="5486400"/>
          </a:xfrm>
        </p:spPr>
        <p:txBody>
          <a:bodyPr>
            <a:normAutofit/>
          </a:bodyPr>
          <a:lstStyle/>
          <a:p>
            <a:r>
              <a:rPr lang="en-US" dirty="0"/>
              <a:t>Counts are based on the sample observation.</a:t>
            </a:r>
          </a:p>
          <a:p>
            <a:endParaRPr lang="en-US" dirty="0"/>
          </a:p>
          <a:p>
            <a:r>
              <a:rPr lang="en-US" dirty="0"/>
              <a:t>Expected counts are based on the assumption that the null hypothesis is true.</a:t>
            </a:r>
          </a:p>
          <a:p>
            <a:endParaRPr lang="en-US" dirty="0"/>
          </a:p>
          <a:p>
            <a:r>
              <a:rPr lang="en-US" dirty="0"/>
              <a:t>Since the p-value is smaller than alpha level (0.05), we reject the null hypothesis and claim that at least one supplier has different pass rate from others.</a:t>
            </a:r>
          </a:p>
          <a:p>
            <a:endParaRPr lang="en-US" dirty="0"/>
          </a:p>
        </p:txBody>
      </p:sp>
      <p:pic>
        <p:nvPicPr>
          <p:cNvPr id="12" name="Chi Square Test 1 MTB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28" y="1104900"/>
            <a:ext cx="3816743" cy="5391150"/>
          </a:xfrm>
          <a:prstGeom prst="rect">
            <a:avLst/>
          </a:prstGeom>
        </p:spPr>
      </p:pic>
      <p:sp>
        <p:nvSpPr>
          <p:cNvPr id="4" name="Date Placeholder 3">
            <a:extLst>
              <a:ext uri="{FF2B5EF4-FFF2-40B4-BE49-F238E27FC236}">
                <a16:creationId xmlns:a16="http://schemas.microsoft.com/office/drawing/2014/main" id="{41A18DA2-C39E-4931-94C2-4171BF15617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6BC44C0-7E50-4778-B8A1-291E1614890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FD15C79-15ED-4801-A572-AEBBAC10D24F}"/>
              </a:ext>
            </a:extLst>
          </p:cNvPr>
          <p:cNvSpPr>
            <a:spLocks noGrp="1"/>
          </p:cNvSpPr>
          <p:nvPr>
            <p:ph type="sldNum" sz="quarter" idx="4"/>
          </p:nvPr>
        </p:nvSpPr>
        <p:spPr/>
        <p:txBody>
          <a:bodyPr/>
          <a:lstStyle/>
          <a:p>
            <a:fld id="{28B83BC3-069B-46AF-A4E6-C99928E1A4FA}" type="slidenum">
              <a:rPr lang="en-US" smtClean="0"/>
              <a:pPr/>
              <a:t>754</a:t>
            </a:fld>
            <a:endParaRPr lang="en-US" dirty="0"/>
          </a:p>
        </p:txBody>
      </p:sp>
    </p:spTree>
    <p:custDataLst>
      <p:tags r:id="rId1"/>
    </p:custDataLst>
    <p:extLst>
      <p:ext uri="{BB962C8B-B14F-4D97-AF65-F5344CB8AC3E}">
        <p14:creationId xmlns:p14="http://schemas.microsoft.com/office/powerpoint/2010/main" val="255666865"/>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“Chi-Square Test2” tab in “Sample Data.xlsx”</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FD4C3DC8-36C8-4218-A329-3D7D729FAEC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05509BC-3634-4F3E-8CF2-903EEB40CF6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632A2BA-6CE4-4C51-818A-5696B3011BCA}"/>
              </a:ext>
            </a:extLst>
          </p:cNvPr>
          <p:cNvSpPr>
            <a:spLocks noGrp="1"/>
          </p:cNvSpPr>
          <p:nvPr>
            <p:ph type="sldNum" sz="quarter" idx="4"/>
          </p:nvPr>
        </p:nvSpPr>
        <p:spPr/>
        <p:txBody>
          <a:bodyPr/>
          <a:lstStyle/>
          <a:p>
            <a:fld id="{28B83BC3-069B-46AF-A4E6-C99928E1A4FA}" type="slidenum">
              <a:rPr lang="en-US" smtClean="0"/>
              <a:pPr/>
              <a:t>755</a:t>
            </a:fld>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Check the boxes of “Chi-square analysis”,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lvl="1"/>
            <a:endParaRPr lang="en-US" dirty="0"/>
          </a:p>
        </p:txBody>
      </p:sp>
      <p:sp>
        <p:nvSpPr>
          <p:cNvPr id="4" name="Date Placeholder 3">
            <a:extLst>
              <a:ext uri="{FF2B5EF4-FFF2-40B4-BE49-F238E27FC236}">
                <a16:creationId xmlns:a16="http://schemas.microsoft.com/office/drawing/2014/main" id="{862EC8DA-6577-40A0-9C8F-6A1A296DEB8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58391A3-06B1-40A3-BB6D-38E8673D286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4D3FF66-ADD1-473B-A421-FD0DFA4E0F32}"/>
              </a:ext>
            </a:extLst>
          </p:cNvPr>
          <p:cNvSpPr>
            <a:spLocks noGrp="1"/>
          </p:cNvSpPr>
          <p:nvPr>
            <p:ph type="sldNum" sz="quarter" idx="4"/>
          </p:nvPr>
        </p:nvSpPr>
        <p:spPr/>
        <p:txBody>
          <a:bodyPr/>
          <a:lstStyle/>
          <a:p>
            <a:fld id="{28B83BC3-069B-46AF-A4E6-C99928E1A4FA}" type="slidenum">
              <a:rPr lang="en-US" smtClean="0"/>
              <a:pPr/>
              <a:t>756</a:t>
            </a:fld>
            <a:endParaRPr lang="en-US" dirty="0"/>
          </a:p>
        </p:txBody>
      </p:sp>
    </p:spTree>
    <p:custDataLst>
      <p:tags r:id="rId1"/>
    </p:custDataLst>
    <p:extLst>
      <p:ext uri="{BB962C8B-B14F-4D97-AF65-F5344CB8AC3E}">
        <p14:creationId xmlns:p14="http://schemas.microsoft.com/office/powerpoint/2010/main" val="70705303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18" name="Picture 17"/>
          <p:cNvPicPr>
            <a:picLocks noChangeAspect="1"/>
          </p:cNvPicPr>
          <p:nvPr/>
        </p:nvPicPr>
        <p:blipFill>
          <a:blip r:embed="rId4"/>
          <a:stretch>
            <a:fillRect/>
          </a:stretch>
        </p:blipFill>
        <p:spPr>
          <a:xfrm>
            <a:off x="685800" y="1447800"/>
            <a:ext cx="4980762" cy="4895255"/>
          </a:xfrm>
          <a:prstGeom prst="rect">
            <a:avLst/>
          </a:prstGeom>
        </p:spPr>
      </p:pic>
      <p:pic>
        <p:nvPicPr>
          <p:cNvPr id="19" name="Picture 18"/>
          <p:cNvPicPr>
            <a:picLocks noChangeAspect="1"/>
          </p:cNvPicPr>
          <p:nvPr/>
        </p:nvPicPr>
        <p:blipFill>
          <a:blip r:embed="rId5"/>
          <a:stretch>
            <a:fillRect/>
          </a:stretch>
        </p:blipFill>
        <p:spPr>
          <a:xfrm>
            <a:off x="5732132" y="2025774"/>
            <a:ext cx="5461001" cy="3739305"/>
          </a:xfrm>
          <a:prstGeom prst="rect">
            <a:avLst/>
          </a:prstGeom>
        </p:spPr>
      </p:pic>
      <p:sp>
        <p:nvSpPr>
          <p:cNvPr id="21" name="Right Arrow 14"/>
          <p:cNvSpPr/>
          <p:nvPr/>
        </p:nvSpPr>
        <p:spPr>
          <a:xfrm>
            <a:off x="5497030" y="37430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76E4A518-181B-479F-87BD-268FD4228DC8}"/>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C5FD386-7BB6-4F3B-B941-A3301E9E4F4C}"/>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ADF0DA6-5ACA-4F1F-ADF5-305C7B7B29F6}"/>
              </a:ext>
            </a:extLst>
          </p:cNvPr>
          <p:cNvSpPr>
            <a:spLocks noGrp="1"/>
          </p:cNvSpPr>
          <p:nvPr>
            <p:ph type="sldNum" sz="quarter" idx="4"/>
          </p:nvPr>
        </p:nvSpPr>
        <p:spPr/>
        <p:txBody>
          <a:bodyPr/>
          <a:lstStyle/>
          <a:p>
            <a:fld id="{28B83BC3-069B-46AF-A4E6-C99928E1A4FA}" type="slidenum">
              <a:rPr lang="en-US" smtClean="0"/>
              <a:pPr/>
              <a:t>757</a:t>
            </a:fld>
            <a:endParaRPr lang="en-US" dirty="0"/>
          </a:p>
        </p:txBody>
      </p:sp>
    </p:spTree>
    <p:custDataLst>
      <p:tags r:id="rId1"/>
    </p:custDataLst>
    <p:extLst>
      <p:ext uri="{BB962C8B-B14F-4D97-AF65-F5344CB8AC3E}">
        <p14:creationId xmlns:p14="http://schemas.microsoft.com/office/powerpoint/2010/main" val="3017315161"/>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4" name="Content Placeholder 3"/>
          <p:cNvSpPr>
            <a:spLocks noGrp="1"/>
          </p:cNvSpPr>
          <p:nvPr>
            <p:ph idx="1"/>
          </p:nvPr>
        </p:nvSpPr>
        <p:spPr>
          <a:xfrm>
            <a:off x="609600" y="1143000"/>
            <a:ext cx="5791200" cy="5486400"/>
          </a:xfrm>
        </p:spPr>
        <p:txBody>
          <a:bodyPr/>
          <a:lstStyle/>
          <a:p>
            <a:r>
              <a:rPr lang="en-US" dirty="0"/>
              <a:t>The p-value is smaller than the alpha level (0.05) and we reject the null hypothesis. </a:t>
            </a:r>
          </a:p>
          <a:p>
            <a:endParaRPr lang="en-US" dirty="0"/>
          </a:p>
          <a:p>
            <a:r>
              <a:rPr lang="en-US" dirty="0"/>
              <a:t>The product quality exam results are not independent of the suppliers.</a:t>
            </a:r>
          </a:p>
          <a:p>
            <a:endParaRPr lang="en-US" dirty="0"/>
          </a:p>
        </p:txBody>
      </p:sp>
      <p:pic>
        <p:nvPicPr>
          <p:cNvPr id="11" name="Chi Square Test 2 MTB_05.png"/>
          <p:cNvPicPr>
            <a:picLocks noChangeAspect="1"/>
          </p:cNvPicPr>
          <p:nvPr/>
        </p:nvPicPr>
        <p:blipFill rotWithShape="1">
          <a:blip r:embed="rId4">
            <a:extLst>
              <a:ext uri="{28A0092B-C50C-407E-A947-70E740481C1C}">
                <a14:useLocalDpi xmlns:a14="http://schemas.microsoft.com/office/drawing/2010/main" val="0"/>
              </a:ext>
            </a:extLst>
          </a:blip>
          <a:srcRect l="1515" t="809" r="943" b="1439"/>
          <a:stretch>
            <a:fillRect/>
          </a:stretch>
        </p:blipFill>
        <p:spPr bwMode="auto">
          <a:xfrm>
            <a:off x="6400800" y="1143000"/>
            <a:ext cx="3886200" cy="5470864"/>
          </a:xfrm>
          <a:prstGeom prst="rect">
            <a:avLst/>
          </a:prstGeom>
          <a:ln>
            <a:solidFill>
              <a:schemeClr val="accent1"/>
            </a:solidFill>
          </a:ln>
          <a:extLst>
            <a:ext uri="{53640926-AAD7-44D8-BBD7-CCE9431645EC}">
              <a14:shadowObscured xmlns:a14="http://schemas.microsoft.com/office/drawing/2010/main"/>
            </a:ext>
          </a:extLst>
        </p:spPr>
      </p:pic>
      <p:sp>
        <p:nvSpPr>
          <p:cNvPr id="3" name="Date Placeholder 2">
            <a:extLst>
              <a:ext uri="{FF2B5EF4-FFF2-40B4-BE49-F238E27FC236}">
                <a16:creationId xmlns:a16="http://schemas.microsoft.com/office/drawing/2014/main" id="{B096A390-DB8E-417F-8C9A-C1CA25FD3F0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4D0F815-AB0A-4031-821B-7C4CBC15668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50B438C-77F6-47E5-83EB-FFB5B23E4CC4}"/>
              </a:ext>
            </a:extLst>
          </p:cNvPr>
          <p:cNvSpPr>
            <a:spLocks noGrp="1"/>
          </p:cNvSpPr>
          <p:nvPr>
            <p:ph type="sldNum" sz="quarter" idx="4"/>
          </p:nvPr>
        </p:nvSpPr>
        <p:spPr/>
        <p:txBody>
          <a:bodyPr/>
          <a:lstStyle/>
          <a:p>
            <a:fld id="{28B83BC3-069B-46AF-A4E6-C99928E1A4FA}" type="slidenum">
              <a:rPr lang="en-US" smtClean="0"/>
              <a:pPr/>
              <a:t>758</a:t>
            </a:fld>
            <a:endParaRPr lang="en-US" dirty="0"/>
          </a:p>
        </p:txBody>
      </p:sp>
    </p:spTree>
    <p:custDataLst>
      <p:tags r:id="rId1"/>
    </p:custDataLst>
    <p:extLst>
      <p:ext uri="{BB962C8B-B14F-4D97-AF65-F5344CB8AC3E}">
        <p14:creationId xmlns:p14="http://schemas.microsoft.com/office/powerpoint/2010/main" val="3120353699"/>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3" name="Date Placeholder 2">
            <a:extLst>
              <a:ext uri="{FF2B5EF4-FFF2-40B4-BE49-F238E27FC236}">
                <a16:creationId xmlns:a16="http://schemas.microsoft.com/office/drawing/2014/main" id="{247DAC8D-B631-49B5-9BAD-F4189C69C825}"/>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94617F1-4F7F-4AB6-AA52-C792103CAFE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F6C06D79-D1F4-4BC9-9F4E-FE2EED521BE7}"/>
              </a:ext>
            </a:extLst>
          </p:cNvPr>
          <p:cNvSpPr>
            <a:spLocks noGrp="1"/>
          </p:cNvSpPr>
          <p:nvPr>
            <p:ph type="sldNum" sz="quarter" idx="4"/>
          </p:nvPr>
        </p:nvSpPr>
        <p:spPr/>
        <p:txBody>
          <a:bodyPr/>
          <a:lstStyle/>
          <a:p>
            <a:fld id="{28B83BC3-069B-46AF-A4E6-C99928E1A4FA}" type="slidenum">
              <a:rPr lang="en-US" smtClean="0"/>
              <a:pPr/>
              <a:t>759</a:t>
            </a:fld>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0DF501C3-AFEF-4D75-91B2-1CD47E906D2B}"/>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F1DF485B-1FBE-4F68-BD3C-F9899AA34D7C}"/>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E3DC57F-30E1-45FA-B873-0F5FE4286E23}"/>
              </a:ext>
            </a:extLst>
          </p:cNvPr>
          <p:cNvSpPr>
            <a:spLocks noGrp="1"/>
          </p:cNvSpPr>
          <p:nvPr>
            <p:ph type="sldNum" sz="quarter" idx="4"/>
          </p:nvPr>
        </p:nvSpPr>
        <p:spPr/>
        <p:txBody>
          <a:bodyPr/>
          <a:lstStyle/>
          <a:p>
            <a:fld id="{28B83BC3-069B-46AF-A4E6-C99928E1A4FA}" type="slidenum">
              <a:rPr lang="en-US" smtClean="0"/>
              <a:pPr/>
              <a:t>76</a:t>
            </a:fld>
            <a:endParaRPr lang="en-US" dirty="0"/>
          </a:p>
        </p:txBody>
      </p:sp>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name="Equation" r:id="rId4" imgW="1218671" imgH="253890" progId="Equation.3">
                  <p:embed/>
                </p:oleObj>
              </mc:Choice>
              <mc:Fallback>
                <p:oleObj name="Equation" r:id="rId4" imgW="1218671" imgH="253890" progId="Equation.3">
                  <p:embed/>
                  <p:pic>
                    <p:nvPicPr>
                      <p:cNvPr id="3717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0E809858-7432-4731-A866-469B15D53B9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2A11035-0755-4372-B1CA-A6DEA284957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F5D02D5-683C-4E77-AE30-47FD8353DBC8}"/>
              </a:ext>
            </a:extLst>
          </p:cNvPr>
          <p:cNvSpPr>
            <a:spLocks noGrp="1"/>
          </p:cNvSpPr>
          <p:nvPr>
            <p:ph type="sldNum" sz="quarter" idx="4"/>
          </p:nvPr>
        </p:nvSpPr>
        <p:spPr/>
        <p:txBody>
          <a:bodyPr/>
          <a:lstStyle/>
          <a:p>
            <a:fld id="{28B83BC3-069B-46AF-A4E6-C99928E1A4FA}" type="slidenum">
              <a:rPr lang="en-US" smtClean="0"/>
              <a:pPr/>
              <a:t>760</a:t>
            </a:fld>
            <a:endParaRPr lang="en-US" dirty="0"/>
          </a:p>
        </p:txBody>
      </p:sp>
    </p:spTree>
    <p:custDataLst>
      <p:tags r:id="rId1"/>
    </p:custDataLst>
    <p:extLst>
      <p:ext uri="{BB962C8B-B14F-4D97-AF65-F5344CB8AC3E}">
        <p14:creationId xmlns:p14="http://schemas.microsoft.com/office/powerpoint/2010/main" val="66185699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name="Equation" r:id="rId4" imgW="660113" imgH="482391" progId="Equation.3">
                    <p:embed/>
                  </p:oleObj>
                </mc:Choice>
                <mc:Fallback>
                  <p:oleObj name="Equation" r:id="rId4" imgW="660113" imgH="482391" progId="Equation.3">
                    <p:embed/>
                    <p:pic>
                      <p:nvPicPr>
                        <p:cNvPr id="37069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
        <p:nvSpPr>
          <p:cNvPr id="4" name="Date Placeholder 3">
            <a:extLst>
              <a:ext uri="{FF2B5EF4-FFF2-40B4-BE49-F238E27FC236}">
                <a16:creationId xmlns:a16="http://schemas.microsoft.com/office/drawing/2014/main" id="{3877E39B-9D95-4635-9A5A-2B6B513F149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8BCC518-BAC4-4392-8FC4-2FC19527A577}"/>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129AEE10-7422-4AB4-AF44-10A05BC93D0C}"/>
              </a:ext>
            </a:extLst>
          </p:cNvPr>
          <p:cNvSpPr>
            <a:spLocks noGrp="1"/>
          </p:cNvSpPr>
          <p:nvPr>
            <p:ph type="sldNum" sz="quarter" idx="4"/>
          </p:nvPr>
        </p:nvSpPr>
        <p:spPr/>
        <p:txBody>
          <a:bodyPr/>
          <a:lstStyle/>
          <a:p>
            <a:fld id="{28B83BC3-069B-46AF-A4E6-C99928E1A4FA}" type="slidenum">
              <a:rPr lang="en-US" smtClean="0"/>
              <a:pPr/>
              <a:t>761</a:t>
            </a:fld>
            <a:endParaRPr lang="en-US" dirty="0"/>
          </a:p>
        </p:txBody>
      </p:sp>
    </p:spTree>
    <p:custDataLst>
      <p:tags r:id="rId1"/>
    </p:custDataLst>
    <p:extLst>
      <p:ext uri="{BB962C8B-B14F-4D97-AF65-F5344CB8AC3E}">
        <p14:creationId xmlns:p14="http://schemas.microsoft.com/office/powerpoint/2010/main" val="927409341"/>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name="Equation" r:id="rId4" imgW="2362200" imgH="914400" progId="Equation.3">
                    <p:embed/>
                  </p:oleObj>
                </mc:Choice>
                <mc:Fallback>
                  <p:oleObj name="Equation" r:id="rId4" imgW="2362200" imgH="9144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name="Equation" r:id="rId6" imgW="622030" imgH="431613" progId="Equation.3">
                    <p:embed/>
                  </p:oleObj>
                </mc:Choice>
                <mc:Fallback>
                  <p:oleObj name="Equation" r:id="rId6" imgW="622030" imgH="431613"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name="Equation" r:id="rId8" imgW="1485900" imgH="419100" progId="Equation.3">
                    <p:embed/>
                  </p:oleObj>
                </mc:Choice>
                <mc:Fallback>
                  <p:oleObj name="Equation" r:id="rId8" imgW="1485900" imgH="419100" progId="Equation.3">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
        <p:nvSpPr>
          <p:cNvPr id="4" name="Date Placeholder 3">
            <a:extLst>
              <a:ext uri="{FF2B5EF4-FFF2-40B4-BE49-F238E27FC236}">
                <a16:creationId xmlns:a16="http://schemas.microsoft.com/office/drawing/2014/main" id="{C8151C62-8CDE-46D9-9653-FECC961169CB}"/>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31D33A5-B1C9-4A8D-88AC-04E5293888D3}"/>
              </a:ext>
            </a:extLst>
          </p:cNvPr>
          <p:cNvSpPr>
            <a:spLocks noGrp="1"/>
          </p:cNvSpPr>
          <p:nvPr>
            <p:ph type="ftr" sz="quarter" idx="3"/>
          </p:nvPr>
        </p:nvSpPr>
        <p:spPr/>
        <p:txBody>
          <a:bodyPr/>
          <a:lstStyle/>
          <a:p>
            <a:r>
              <a:rPr lang="en-US"/>
              <a:t>© Grand Valley Sate University</a:t>
            </a:r>
            <a:endParaRPr lang="en-US" sz="1600" dirty="0"/>
          </a:p>
        </p:txBody>
      </p:sp>
      <p:sp>
        <p:nvSpPr>
          <p:cNvPr id="13" name="Slide Number Placeholder 12">
            <a:extLst>
              <a:ext uri="{FF2B5EF4-FFF2-40B4-BE49-F238E27FC236}">
                <a16:creationId xmlns:a16="http://schemas.microsoft.com/office/drawing/2014/main" id="{4859BFCA-28D6-41D8-8E38-0F57CEB91E61}"/>
              </a:ext>
            </a:extLst>
          </p:cNvPr>
          <p:cNvSpPr>
            <a:spLocks noGrp="1"/>
          </p:cNvSpPr>
          <p:nvPr>
            <p:ph type="sldNum" sz="quarter" idx="4"/>
          </p:nvPr>
        </p:nvSpPr>
        <p:spPr/>
        <p:txBody>
          <a:bodyPr/>
          <a:lstStyle/>
          <a:p>
            <a:fld id="{28B83BC3-069B-46AF-A4E6-C99928E1A4FA}" type="slidenum">
              <a:rPr lang="en-US" smtClean="0"/>
              <a:pPr/>
              <a:t>762</a:t>
            </a:fld>
            <a:endParaRPr lang="en-US" dirty="0"/>
          </a:p>
        </p:txBody>
      </p:sp>
    </p:spTree>
    <p:custDataLst>
      <p:tags r:id="rId1"/>
    </p:custDataLst>
    <p:extLst>
      <p:ext uri="{BB962C8B-B14F-4D97-AF65-F5344CB8AC3E}">
        <p14:creationId xmlns:p14="http://schemas.microsoft.com/office/powerpoint/2010/main" val="148623893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name="Equation" r:id="rId4" imgW="800100" imgH="279400" progId="Equation.3">
                  <p:embed/>
                </p:oleObj>
              </mc:Choice>
              <mc:Fallback>
                <p:oleObj name="Equation" r:id="rId4" imgW="800100" imgH="2794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name="Equation" r:id="rId6" imgW="165028" imgH="228501" progId="Equation.3">
                  <p:embed/>
                </p:oleObj>
              </mc:Choice>
              <mc:Fallback>
                <p:oleObj name="Equation" r:id="rId6" imgW="165028" imgH="228501" progId="Equation.3">
                  <p:embed/>
                  <p:pic>
                    <p:nvPicPr>
                      <p:cNvPr id="37376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B8FB9786-C95E-4E51-8AA5-95DDA99DD971}"/>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27740C5A-02AE-43BE-B5DD-3C3968E0FF4F}"/>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BAA86A5E-1F08-414B-AECF-9D857F1FAEDB}"/>
              </a:ext>
            </a:extLst>
          </p:cNvPr>
          <p:cNvSpPr>
            <a:spLocks noGrp="1"/>
          </p:cNvSpPr>
          <p:nvPr>
            <p:ph type="sldNum" sz="quarter" idx="4"/>
          </p:nvPr>
        </p:nvSpPr>
        <p:spPr/>
        <p:txBody>
          <a:bodyPr/>
          <a:lstStyle/>
          <a:p>
            <a:fld id="{28B83BC3-069B-46AF-A4E6-C99928E1A4FA}" type="slidenum">
              <a:rPr lang="en-US" smtClean="0"/>
              <a:pPr/>
              <a:t>763</a:t>
            </a:fld>
            <a:endParaRPr lang="en-US" dirty="0"/>
          </a:p>
        </p:txBody>
      </p:sp>
    </p:spTree>
    <p:custDataLst>
      <p:tags r:id="rId1"/>
    </p:custDataLst>
    <p:extLst>
      <p:ext uri="{BB962C8B-B14F-4D97-AF65-F5344CB8AC3E}">
        <p14:creationId xmlns:p14="http://schemas.microsoft.com/office/powerpoint/2010/main" val="3848095708"/>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name="Equation" r:id="rId4" imgW="800100" imgH="279400" progId="Equation.3">
                  <p:embed/>
                </p:oleObj>
              </mc:Choice>
              <mc:Fallback>
                <p:oleObj name="Equation" r:id="rId4" imgW="800100" imgH="279400" progId="Equation.3">
                  <p:embed/>
                  <p:pic>
                    <p:nvPicPr>
                      <p:cNvPr id="3747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name="Equation" r:id="rId6" imgW="165028" imgH="228501" progId="Equation.3">
                  <p:embed/>
                </p:oleObj>
              </mc:Choice>
              <mc:Fallback>
                <p:oleObj name="Equation" r:id="rId6" imgW="165028" imgH="228501" progId="Equation.3">
                  <p:embed/>
                  <p:pic>
                    <p:nvPicPr>
                      <p:cNvPr id="37478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38FA464-493A-4076-9B20-D0D9D942AB1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B7B0DFA-4604-4DDA-B33E-9873FAAACCA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D5C35C7-3C8A-4E8E-86DF-E41F8099E549}"/>
              </a:ext>
            </a:extLst>
          </p:cNvPr>
          <p:cNvSpPr>
            <a:spLocks noGrp="1"/>
          </p:cNvSpPr>
          <p:nvPr>
            <p:ph type="sldNum" sz="quarter" idx="4"/>
          </p:nvPr>
        </p:nvSpPr>
        <p:spPr/>
        <p:txBody>
          <a:bodyPr/>
          <a:lstStyle/>
          <a:p>
            <a:fld id="{28B83BC3-069B-46AF-A4E6-C99928E1A4FA}" type="slidenum">
              <a:rPr lang="en-US" smtClean="0"/>
              <a:pPr/>
              <a:t>764</a:t>
            </a:fld>
            <a:endParaRPr lang="en-US" dirty="0"/>
          </a:p>
        </p:txBody>
      </p:sp>
    </p:spTree>
    <p:custDataLst>
      <p:tags r:id="rId1"/>
    </p:custDataLst>
    <p:extLst>
      <p:ext uri="{BB962C8B-B14F-4D97-AF65-F5344CB8AC3E}">
        <p14:creationId xmlns:p14="http://schemas.microsoft.com/office/powerpoint/2010/main" val="3761923005"/>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name="Equation" r:id="rId4" imgW="1828800" imgH="863600" progId="Equation.3">
                  <p:embed/>
                </p:oleObj>
              </mc:Choice>
              <mc:Fallback>
                <p:oleObj name="Equation" r:id="rId4" imgW="1828800" imgH="863600" progId="Equation.3">
                  <p:embed/>
                  <p:pic>
                    <p:nvPicPr>
                      <p:cNvPr id="3758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name="Equation" r:id="rId6" imgW="164885" imgH="266353" progId="Equation.3">
                      <p:embed/>
                    </p:oleObj>
                  </mc:Choice>
                  <mc:Fallback>
                    <p:oleObj name="Equation" r:id="rId6" imgW="164885" imgH="266353" progId="Equation.3">
                      <p:embed/>
                      <p:pic>
                        <p:nvPicPr>
                          <p:cNvPr id="375812"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name="Equation" r:id="rId8" imgW="812447" imgH="304668" progId="Equation.3">
                    <p:embed/>
                  </p:oleObj>
                </mc:Choice>
                <mc:Fallback>
                  <p:oleObj name="Equation" r:id="rId8" imgW="812447" imgH="304668" progId="Equation.3">
                    <p:embed/>
                    <p:pic>
                      <p:nvPicPr>
                        <p:cNvPr id="375814"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name="Equation" r:id="rId10" imgW="812447" imgH="279279" progId="Equation.3">
                    <p:embed/>
                  </p:oleObj>
                </mc:Choice>
                <mc:Fallback>
                  <p:oleObj name="Equation" r:id="rId10" imgW="812447" imgH="279279" progId="Equation.3">
                    <p:embed/>
                    <p:pic>
                      <p:nvPicPr>
                        <p:cNvPr id="8"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name="Equation" r:id="rId12" imgW="164957" imgH="253780" progId="Equation.3">
                      <p:embed/>
                    </p:oleObj>
                  </mc:Choice>
                  <mc:Fallback>
                    <p:oleObj name="Equation" r:id="rId12" imgW="164957" imgH="253780" progId="Equation.3">
                      <p:embed/>
                      <p:pic>
                        <p:nvPicPr>
                          <p:cNvPr id="375813"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
        <p:nvSpPr>
          <p:cNvPr id="3" name="Date Placeholder 2">
            <a:extLst>
              <a:ext uri="{FF2B5EF4-FFF2-40B4-BE49-F238E27FC236}">
                <a16:creationId xmlns:a16="http://schemas.microsoft.com/office/drawing/2014/main" id="{E142943D-87BA-4B0E-88B2-D21664E199B9}"/>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B3FFADB-9659-4FB3-96C0-A82F0DAE383F}"/>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B72E0DEF-137E-4F5F-8C6E-63F8AD2F9C99}"/>
              </a:ext>
            </a:extLst>
          </p:cNvPr>
          <p:cNvSpPr>
            <a:spLocks noGrp="1"/>
          </p:cNvSpPr>
          <p:nvPr>
            <p:ph type="sldNum" sz="quarter" idx="4"/>
          </p:nvPr>
        </p:nvSpPr>
        <p:spPr/>
        <p:txBody>
          <a:bodyPr/>
          <a:lstStyle/>
          <a:p>
            <a:fld id="{28B83BC3-069B-46AF-A4E6-C99928E1A4FA}" type="slidenum">
              <a:rPr lang="en-US" smtClean="0"/>
              <a:pPr/>
              <a:t>765</a:t>
            </a:fld>
            <a:endParaRPr lang="en-US" dirty="0"/>
          </a:p>
        </p:txBody>
      </p:sp>
    </p:spTree>
    <p:custDataLst>
      <p:tags r:id="rId1"/>
    </p:custDataLst>
    <p:extLst>
      <p:ext uri="{BB962C8B-B14F-4D97-AF65-F5344CB8AC3E}">
        <p14:creationId xmlns:p14="http://schemas.microsoft.com/office/powerpoint/2010/main" val="2600007580"/>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“Two-Sample T-Test” tab in “Sample Data.xlsx”</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name="Equation" r:id="rId4" imgW="533169" imgH="228501" progId="Equation.3">
                  <p:embed/>
                </p:oleObj>
              </mc:Choice>
              <mc:Fallback>
                <p:oleObj name="Equation" r:id="rId4" imgW="533169" imgH="228501"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name="Equation" r:id="rId6" imgW="533160" imgH="228600" progId="Equation.3">
                  <p:embed/>
                </p:oleObj>
              </mc:Choice>
              <mc:Fallback>
                <p:oleObj name="Equation" r:id="rId6" imgW="533160" imgH="228600" progId="Equation.3">
                  <p:embed/>
                  <p:pic>
                    <p:nvPicPr>
                      <p:cNvPr id="595971" name="Object 3"/>
                      <p:cNvPicPr>
                        <a:picLocks noChangeAspect="1" noChangeArrowheads="1"/>
                      </p:cNvPicPr>
                      <p:nvPr/>
                    </p:nvPicPr>
                    <p:blipFill>
                      <a:blip r:embed="rId7"/>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E47102D5-D0EA-4BE1-A6CA-FC195375C131}"/>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122260EB-7CBC-449F-80C6-B33D0B0EE0C2}"/>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0BF9E7E4-239B-4FDB-AF81-DC6C80D5A574}"/>
              </a:ext>
            </a:extLst>
          </p:cNvPr>
          <p:cNvSpPr>
            <a:spLocks noGrp="1"/>
          </p:cNvSpPr>
          <p:nvPr>
            <p:ph type="sldNum" sz="quarter" idx="4"/>
          </p:nvPr>
        </p:nvSpPr>
        <p:spPr/>
        <p:txBody>
          <a:bodyPr/>
          <a:lstStyle/>
          <a:p>
            <a:fld id="{28B83BC3-069B-46AF-A4E6-C99928E1A4FA}" type="slidenum">
              <a:rPr lang="en-US" smtClean="0"/>
              <a:pPr/>
              <a:t>766</a:t>
            </a:fld>
            <a:endParaRPr lang="en-US" dirty="0"/>
          </a:p>
        </p:txBody>
      </p:sp>
    </p:spTree>
    <p:custDataLst>
      <p:tags r:id="rId1"/>
    </p:custDataLst>
    <p:extLst>
      <p:ext uri="{BB962C8B-B14F-4D97-AF65-F5344CB8AC3E}">
        <p14:creationId xmlns:p14="http://schemas.microsoft.com/office/powerpoint/2010/main" val="1215718877"/>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sz="2600" dirty="0"/>
              <a:t>Step 1: Run the normality test to check whether all levels of data are normally distributed</a:t>
            </a:r>
            <a:endParaRPr lang="en-US" dirty="0"/>
          </a:p>
          <a:p>
            <a:pPr marL="1234440" lvl="2" indent="-457200">
              <a:buFont typeface="+mj-lt"/>
              <a:buAutoNum type="arabicParenR"/>
            </a:pPr>
            <a:r>
              <a:rPr lang="en-US" sz="2200" dirty="0"/>
              <a:t>Click Stat → Basic Statistics → Graphical Summary.</a:t>
            </a:r>
          </a:p>
          <a:p>
            <a:pPr marL="1234440" lvl="2" indent="-457200">
              <a:buFont typeface="+mj-lt"/>
              <a:buAutoNum type="arabicParenR"/>
            </a:pPr>
            <a:r>
              <a:rPr lang="en-US" sz="2200" dirty="0"/>
              <a:t>A new window named “Graphical Summary” pops up.</a:t>
            </a:r>
          </a:p>
          <a:p>
            <a:pPr marL="1234440" lvl="2" indent="-457200">
              <a:buFont typeface="+mj-lt"/>
              <a:buAutoNum type="arabicParenR"/>
            </a:pPr>
            <a:r>
              <a:rPr lang="en-US" sz="2200" dirty="0"/>
              <a:t>Select “Retail Price” as the “Variables.”</a:t>
            </a:r>
          </a:p>
          <a:p>
            <a:pPr marL="1234440" lvl="2" indent="-457200">
              <a:buFont typeface="+mj-lt"/>
              <a:buAutoNum type="arabicParenR"/>
            </a:pPr>
            <a:r>
              <a:rPr lang="en-US" sz="2200" dirty="0"/>
              <a:t>Click in the blank box right below “By variables” and the “State” appears in the list box on the left.</a:t>
            </a:r>
          </a:p>
          <a:p>
            <a:pPr marL="1234440" lvl="2" indent="-457200">
              <a:buFont typeface="+mj-lt"/>
              <a:buAutoNum type="arabicParenR"/>
            </a:pPr>
            <a:r>
              <a:rPr lang="en-US" sz="2200" dirty="0"/>
              <a:t>Select “State” as “By variables.”</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normality test results appear in the new windows.</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A1B7856D-1D09-48DD-8011-3F61480EDD9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602D318-49B3-4DFB-87B2-A7D43D611F5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9E8180B-9F3D-4EAC-A044-2532787DA0F4}"/>
              </a:ext>
            </a:extLst>
          </p:cNvPr>
          <p:cNvSpPr>
            <a:spLocks noGrp="1"/>
          </p:cNvSpPr>
          <p:nvPr>
            <p:ph type="sldNum" sz="quarter" idx="4"/>
          </p:nvPr>
        </p:nvSpPr>
        <p:spPr/>
        <p:txBody>
          <a:bodyPr/>
          <a:lstStyle/>
          <a:p>
            <a:fld id="{28B83BC3-069B-46AF-A4E6-C99928E1A4FA}" type="slidenum">
              <a:rPr lang="en-US" smtClean="0"/>
              <a:pPr/>
              <a:t>767</a:t>
            </a:fld>
            <a:endParaRPr lang="en-US" dirty="0"/>
          </a:p>
        </p:txBody>
      </p:sp>
    </p:spTree>
    <p:custDataLst>
      <p:tags r:id="rId1"/>
    </p:custDataLst>
    <p:extLst>
      <p:ext uri="{BB962C8B-B14F-4D97-AF65-F5344CB8AC3E}">
        <p14:creationId xmlns:p14="http://schemas.microsoft.com/office/powerpoint/2010/main" val="2214169626"/>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3060700" y="1137301"/>
            <a:ext cx="5257800" cy="5430962"/>
          </a:xfrm>
          <a:prstGeom prst="rect">
            <a:avLst/>
          </a:prstGeom>
        </p:spPr>
      </p:pic>
      <p:sp>
        <p:nvSpPr>
          <p:cNvPr id="4" name="Date Placeholder 3">
            <a:extLst>
              <a:ext uri="{FF2B5EF4-FFF2-40B4-BE49-F238E27FC236}">
                <a16:creationId xmlns:a16="http://schemas.microsoft.com/office/drawing/2014/main" id="{272BE470-9FA7-4EED-93EA-3F1E3C66632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FE331B4-199D-4EFF-A0B4-0E76F245D73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453E4F5-B92F-4C7D-A18A-5663423527FA}"/>
              </a:ext>
            </a:extLst>
          </p:cNvPr>
          <p:cNvSpPr>
            <a:spLocks noGrp="1"/>
          </p:cNvSpPr>
          <p:nvPr>
            <p:ph type="sldNum" sz="quarter" idx="4"/>
          </p:nvPr>
        </p:nvSpPr>
        <p:spPr/>
        <p:txBody>
          <a:bodyPr/>
          <a:lstStyle/>
          <a:p>
            <a:fld id="{28B83BC3-069B-46AF-A4E6-C99928E1A4FA}" type="slidenum">
              <a:rPr lang="en-US" smtClean="0"/>
              <a:pPr/>
              <a:t>768</a:t>
            </a:fld>
            <a:endParaRPr lang="en-US" dirty="0"/>
          </a:p>
        </p:txBody>
      </p:sp>
    </p:spTree>
    <p:custDataLst>
      <p:tags r:id="rId1"/>
    </p:custDataLst>
    <p:extLst>
      <p:ext uri="{BB962C8B-B14F-4D97-AF65-F5344CB8AC3E}">
        <p14:creationId xmlns:p14="http://schemas.microsoft.com/office/powerpoint/2010/main" val="98467719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5" name="Content Placeholder 4"/>
          <p:cNvSpPr>
            <a:spLocks noGrp="1"/>
          </p:cNvSpPr>
          <p:nvPr>
            <p:ph idx="1"/>
          </p:nvPr>
        </p:nvSpPr>
        <p:spPr/>
        <p:txBody>
          <a:bodyPr/>
          <a:lstStyle/>
          <a:p>
            <a:r>
              <a:rPr lang="en-US" sz="1600" dirty="0"/>
              <a:t>Null Hypothesis (H0): The data are normally distributed.</a:t>
            </a:r>
          </a:p>
          <a:p>
            <a:r>
              <a:rPr lang="en-US" sz="1600" dirty="0"/>
              <a:t>Alternative Hypothesis (Ha): The data are not normally distributed.</a:t>
            </a:r>
          </a:p>
          <a:p>
            <a:r>
              <a:rPr lang="en-US" sz="1600" dirty="0"/>
              <a:t>Both retail price data of state A and B are normally distributed since the p-values are both greater than alpha level (0.05).</a:t>
            </a:r>
          </a:p>
          <a:p>
            <a:endParaRPr lang="en-US" dirty="0"/>
          </a:p>
        </p:txBody>
      </p:sp>
      <p:grpSp>
        <p:nvGrpSpPr>
          <p:cNvPr id="7" name="Group 6"/>
          <p:cNvGrpSpPr/>
          <p:nvPr/>
        </p:nvGrpSpPr>
        <p:grpSpPr>
          <a:xfrm>
            <a:off x="664534" y="2425700"/>
            <a:ext cx="10287000" cy="3975100"/>
            <a:chOff x="764551" y="2427309"/>
            <a:chExt cx="10426770" cy="4051300"/>
          </a:xfrm>
        </p:grpSpPr>
        <p:pic>
          <p:nvPicPr>
            <p:cNvPr id="4" name="Picture 3"/>
            <p:cNvPicPr>
              <a:picLocks noChangeAspect="1"/>
            </p:cNvPicPr>
            <p:nvPr/>
          </p:nvPicPr>
          <p:blipFill>
            <a:blip r:embed="rId4"/>
            <a:stretch>
              <a:fillRect/>
            </a:stretch>
          </p:blipFill>
          <p:spPr>
            <a:xfrm>
              <a:off x="6050306" y="2427309"/>
              <a:ext cx="5141015" cy="4049691"/>
            </a:xfrm>
            <a:prstGeom prst="rect">
              <a:avLst/>
            </a:prstGeom>
          </p:spPr>
        </p:pic>
        <p:pic>
          <p:nvPicPr>
            <p:cNvPr id="3" name="Picture 2"/>
            <p:cNvPicPr>
              <a:picLocks noChangeAspect="1"/>
            </p:cNvPicPr>
            <p:nvPr/>
          </p:nvPicPr>
          <p:blipFill>
            <a:blip r:embed="rId5"/>
            <a:stretch>
              <a:fillRect/>
            </a:stretch>
          </p:blipFill>
          <p:spPr>
            <a:xfrm>
              <a:off x="764551" y="2440009"/>
              <a:ext cx="5141015" cy="4038600"/>
            </a:xfrm>
            <a:prstGeom prst="rect">
              <a:avLst/>
            </a:prstGeom>
          </p:spPr>
        </p:pic>
      </p:grpSp>
      <p:sp>
        <p:nvSpPr>
          <p:cNvPr id="10" name="Date Placeholder 9">
            <a:extLst>
              <a:ext uri="{FF2B5EF4-FFF2-40B4-BE49-F238E27FC236}">
                <a16:creationId xmlns:a16="http://schemas.microsoft.com/office/drawing/2014/main" id="{CD930D23-912F-45D5-849A-9C02F2D80FE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CEC6F72-88A6-4F8B-91F3-C7384158258D}"/>
              </a:ext>
            </a:extLst>
          </p:cNvPr>
          <p:cNvSpPr>
            <a:spLocks noGrp="1"/>
          </p:cNvSpPr>
          <p:nvPr>
            <p:ph type="ftr" sz="quarter" idx="3"/>
          </p:nvPr>
        </p:nvSpPr>
        <p:spPr/>
        <p:txBody>
          <a:bodyPr/>
          <a:lstStyle/>
          <a:p>
            <a:r>
              <a:rPr lang="en-US"/>
              <a:t>© Grand Valley Sate University</a:t>
            </a:r>
            <a:endParaRPr lang="en-US" sz="1600" dirty="0"/>
          </a:p>
        </p:txBody>
      </p:sp>
      <p:sp>
        <p:nvSpPr>
          <p:cNvPr id="12" name="Slide Number Placeholder 11">
            <a:extLst>
              <a:ext uri="{FF2B5EF4-FFF2-40B4-BE49-F238E27FC236}">
                <a16:creationId xmlns:a16="http://schemas.microsoft.com/office/drawing/2014/main" id="{28A0E231-C6EE-4F07-8FF2-7CA2B7AF791D}"/>
              </a:ext>
            </a:extLst>
          </p:cNvPr>
          <p:cNvSpPr>
            <a:spLocks noGrp="1"/>
          </p:cNvSpPr>
          <p:nvPr>
            <p:ph type="sldNum" sz="quarter" idx="4"/>
          </p:nvPr>
        </p:nvSpPr>
        <p:spPr/>
        <p:txBody>
          <a:bodyPr/>
          <a:lstStyle/>
          <a:p>
            <a:fld id="{28B83BC3-069B-46AF-A4E6-C99928E1A4FA}" type="slidenum">
              <a:rPr lang="en-US" smtClean="0"/>
              <a:pPr/>
              <a:t>769</a:t>
            </a:fld>
            <a:endParaRPr lang="en-US" dirty="0"/>
          </a:p>
        </p:txBody>
      </p:sp>
    </p:spTree>
    <p:custDataLst>
      <p:tags r:id="rId1"/>
    </p:custDataLst>
    <p:extLst>
      <p:ext uri="{BB962C8B-B14F-4D97-AF65-F5344CB8AC3E}">
        <p14:creationId xmlns:p14="http://schemas.microsoft.com/office/powerpoint/2010/main" val="1398046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4" name="Date Placeholder 3">
            <a:extLst>
              <a:ext uri="{FF2B5EF4-FFF2-40B4-BE49-F238E27FC236}">
                <a16:creationId xmlns:a16="http://schemas.microsoft.com/office/drawing/2014/main" id="{F2CF1884-157C-4668-829C-27F6E8C4F2DF}"/>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668EFA29-F637-4D8A-B7C7-16A2E3AE06D7}"/>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8FD6A204-E8B2-4712-A5BA-9964C6995758}"/>
              </a:ext>
            </a:extLst>
          </p:cNvPr>
          <p:cNvSpPr>
            <a:spLocks noGrp="1"/>
          </p:cNvSpPr>
          <p:nvPr>
            <p:ph type="sldNum" sz="quarter" idx="4"/>
          </p:nvPr>
        </p:nvSpPr>
        <p:spPr/>
        <p:txBody>
          <a:bodyPr/>
          <a:lstStyle/>
          <a:p>
            <a:fld id="{28B83BC3-069B-46AF-A4E6-C99928E1A4FA}" type="slidenum">
              <a:rPr lang="en-US" smtClean="0"/>
              <a:pPr/>
              <a:t>77</a:t>
            </a:fld>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Minitab</a:t>
            </a:r>
          </a:p>
          <a:p>
            <a:pPr marL="1120140" lvl="2" indent="-342900">
              <a:buClr>
                <a:schemeClr val="bg1">
                  <a:lumMod val="50000"/>
                </a:schemeClr>
              </a:buClr>
              <a:buFont typeface="+mj-lt"/>
              <a:buAutoNum type="arabicParenR"/>
            </a:pPr>
            <a:r>
              <a:rPr lang="en-US" dirty="0"/>
              <a:t>Click Stat → ANOVA → Test for Equal Variances.</a:t>
            </a:r>
          </a:p>
          <a:p>
            <a:pPr marL="1120140" lvl="2" indent="-342900">
              <a:buClr>
                <a:schemeClr val="bg1">
                  <a:lumMod val="50000"/>
                </a:schemeClr>
              </a:buClr>
              <a:buFont typeface="+mj-lt"/>
              <a:buAutoNum type="arabicParenR"/>
            </a:pPr>
            <a:r>
              <a:rPr lang="en-US" dirty="0"/>
              <a:t>A new window named “Test for Equal Variances” pops up.</a:t>
            </a:r>
          </a:p>
          <a:p>
            <a:pPr marL="1120140" lvl="2" indent="-342900">
              <a:buClr>
                <a:schemeClr val="bg1">
                  <a:lumMod val="50000"/>
                </a:schemeClr>
              </a:buClr>
              <a:buFont typeface="+mj-lt"/>
              <a:buAutoNum type="arabicParenR"/>
            </a:pPr>
            <a:r>
              <a:rPr lang="en-US" dirty="0"/>
              <a:t>Select “Retail Price” as the “Response.”</a:t>
            </a:r>
          </a:p>
          <a:p>
            <a:pPr marL="1120140" lvl="2" indent="-342900">
              <a:buClr>
                <a:schemeClr val="bg1">
                  <a:lumMod val="50000"/>
                </a:schemeClr>
              </a:buClr>
              <a:buFont typeface="+mj-lt"/>
              <a:buAutoNum type="arabicParenR"/>
            </a:pPr>
            <a:r>
              <a:rPr lang="en-US" dirty="0"/>
              <a:t>Select “State” as “Factors.”</a:t>
            </a:r>
          </a:p>
          <a:p>
            <a:pPr marL="1120140" lvl="2" indent="-342900">
              <a:buClr>
                <a:schemeClr val="bg1">
                  <a:lumMod val="50000"/>
                </a:schemeClr>
              </a:buClr>
              <a:buFont typeface="+mj-lt"/>
              <a:buAutoNum type="arabicParenR"/>
            </a:pPr>
            <a:r>
              <a:rPr lang="en-US" dirty="0"/>
              <a:t>Click “Options”</a:t>
            </a:r>
          </a:p>
          <a:p>
            <a:pPr marL="1120140" lvl="2" indent="-342900">
              <a:buClr>
                <a:schemeClr val="bg1">
                  <a:lumMod val="50000"/>
                </a:schemeClr>
              </a:buClr>
              <a:buFont typeface="+mj-lt"/>
              <a:buAutoNum type="arabicParenR"/>
            </a:pPr>
            <a:r>
              <a:rPr lang="en-US" dirty="0"/>
              <a:t>Check “Use test based on normal distribution”</a:t>
            </a:r>
          </a:p>
          <a:p>
            <a:pPr marL="1120140" lvl="2" indent="-342900">
              <a:buClr>
                <a:schemeClr val="bg1">
                  <a:lumMod val="50000"/>
                </a:schemeClr>
              </a:buClr>
              <a:buFont typeface="+mj-lt"/>
              <a:buAutoNum type="arabicParenR"/>
            </a:pPr>
            <a:r>
              <a:rPr lang="en-US" dirty="0"/>
              <a:t>Click “OK” to close the Options window</a:t>
            </a:r>
          </a:p>
          <a:p>
            <a:pPr marL="1120140" lvl="2" indent="-342900">
              <a:buClr>
                <a:schemeClr val="bg1">
                  <a:lumMod val="50000"/>
                </a:schemeClr>
              </a:buClr>
              <a:buFont typeface="+mj-lt"/>
              <a:buAutoNum type="arabicParenR"/>
            </a:pPr>
            <a:r>
              <a:rPr lang="en-US" dirty="0"/>
              <a:t>Click “OK.”</a:t>
            </a:r>
          </a:p>
          <a:p>
            <a:pPr marL="1120140" lvl="2" indent="-342900">
              <a:buClr>
                <a:schemeClr val="bg1">
                  <a:lumMod val="50000"/>
                </a:schemeClr>
              </a:buClr>
              <a:buFont typeface="+mj-lt"/>
              <a:buAutoNum type="arabicParenR"/>
            </a:pPr>
            <a:r>
              <a:rPr lang="en-US" dirty="0"/>
              <a:t>The results of variances equality tests appear in the new window.</a:t>
            </a:r>
          </a:p>
          <a:p>
            <a:pPr lvl="2"/>
            <a:endParaRPr lang="en-US" dirty="0"/>
          </a:p>
        </p:txBody>
      </p:sp>
      <p:sp>
        <p:nvSpPr>
          <p:cNvPr id="4" name="Date Placeholder 3">
            <a:extLst>
              <a:ext uri="{FF2B5EF4-FFF2-40B4-BE49-F238E27FC236}">
                <a16:creationId xmlns:a16="http://schemas.microsoft.com/office/drawing/2014/main" id="{43E72A73-5F57-4CA1-A226-41F6AAB8FB5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550B63F-D65F-46B4-96F6-B572A850DE6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52DB724-A844-4BAF-AD1E-B41A60D80302}"/>
              </a:ext>
            </a:extLst>
          </p:cNvPr>
          <p:cNvSpPr>
            <a:spLocks noGrp="1"/>
          </p:cNvSpPr>
          <p:nvPr>
            <p:ph type="sldNum" sz="quarter" idx="4"/>
          </p:nvPr>
        </p:nvSpPr>
        <p:spPr/>
        <p:txBody>
          <a:bodyPr/>
          <a:lstStyle/>
          <a:p>
            <a:fld id="{28B83BC3-069B-46AF-A4E6-C99928E1A4FA}" type="slidenum">
              <a:rPr lang="en-US" smtClean="0"/>
              <a:pPr/>
              <a:t>770</a:t>
            </a:fld>
            <a:endParaRPr lang="en-US" dirty="0"/>
          </a:p>
        </p:txBody>
      </p:sp>
    </p:spTree>
    <p:custDataLst>
      <p:tags r:id="rId1"/>
    </p:custDataLst>
    <p:extLst>
      <p:ext uri="{BB962C8B-B14F-4D97-AF65-F5344CB8AC3E}">
        <p14:creationId xmlns:p14="http://schemas.microsoft.com/office/powerpoint/2010/main" val="1752586843"/>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152400" y="2057400"/>
            <a:ext cx="5671141" cy="3886200"/>
          </a:xfrm>
          <a:prstGeom prst="rect">
            <a:avLst/>
          </a:prstGeom>
        </p:spPr>
      </p:pic>
      <p:pic>
        <p:nvPicPr>
          <p:cNvPr id="4" name="Picture 3"/>
          <p:cNvPicPr>
            <a:picLocks noChangeAspect="1"/>
          </p:cNvPicPr>
          <p:nvPr/>
        </p:nvPicPr>
        <p:blipFill>
          <a:blip r:embed="rId5"/>
          <a:stretch>
            <a:fillRect/>
          </a:stretch>
        </p:blipFill>
        <p:spPr>
          <a:xfrm>
            <a:off x="5880985" y="2752117"/>
            <a:ext cx="5334000" cy="2496766"/>
          </a:xfrm>
          <a:prstGeom prst="rect">
            <a:avLst/>
          </a:prstGeom>
        </p:spPr>
      </p:pic>
      <p:sp>
        <p:nvSpPr>
          <p:cNvPr id="19" name="Right Arrow 12"/>
          <p:cNvSpPr/>
          <p:nvPr/>
        </p:nvSpPr>
        <p:spPr>
          <a:xfrm>
            <a:off x="5615169"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ABC4931F-FA09-44AE-A5EE-41C46C0323F6}"/>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C425D58B-CA3C-4E59-9186-697D6E68EC41}"/>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BFF2CE97-AF5D-47C4-80AD-19B1FB0DBAFD}"/>
              </a:ext>
            </a:extLst>
          </p:cNvPr>
          <p:cNvSpPr>
            <a:spLocks noGrp="1"/>
          </p:cNvSpPr>
          <p:nvPr>
            <p:ph type="sldNum" sz="quarter" idx="4"/>
          </p:nvPr>
        </p:nvSpPr>
        <p:spPr/>
        <p:txBody>
          <a:bodyPr/>
          <a:lstStyle/>
          <a:p>
            <a:fld id="{28B83BC3-069B-46AF-A4E6-C99928E1A4FA}" type="slidenum">
              <a:rPr lang="en-US" smtClean="0"/>
              <a:pPr/>
              <a:t>771</a:t>
            </a:fld>
            <a:endParaRPr lang="en-US" dirty="0"/>
          </a:p>
        </p:txBody>
      </p:sp>
    </p:spTree>
    <p:custDataLst>
      <p:tags r:id="rId1"/>
    </p:custDataLst>
    <p:extLst>
      <p:ext uri="{BB962C8B-B14F-4D97-AF65-F5344CB8AC3E}">
        <p14:creationId xmlns:p14="http://schemas.microsoft.com/office/powerpoint/2010/main" val="2681766601"/>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62600" y="1676400"/>
            <a:ext cx="5639289" cy="4038950"/>
          </a:xfrm>
          <a:prstGeom prst="rect">
            <a:avLst/>
          </a:prstGeom>
        </p:spPr>
      </p:pic>
      <p:sp>
        <p:nvSpPr>
          <p:cNvPr id="2" name="Title 1"/>
          <p:cNvSpPr>
            <a:spLocks noGrp="1"/>
          </p:cNvSpPr>
          <p:nvPr>
            <p:ph type="title"/>
          </p:nvPr>
        </p:nvSpPr>
        <p:spPr/>
        <p:txBody>
          <a:bodyPr>
            <a:normAutofit/>
          </a:bodyPr>
          <a:lstStyle/>
          <a:p>
            <a:r>
              <a:rPr lang="en-US" dirty="0"/>
              <a:t>Use Minitab to Run Tests of Equal Variance</a:t>
            </a:r>
          </a:p>
        </p:txBody>
      </p:sp>
      <p:sp>
        <p:nvSpPr>
          <p:cNvPr id="4" name="Content Placeholder 3"/>
          <p:cNvSpPr>
            <a:spLocks noGrp="1"/>
          </p:cNvSpPr>
          <p:nvPr>
            <p:ph idx="1"/>
          </p:nvPr>
        </p:nvSpPr>
        <p:spPr>
          <a:xfrm>
            <a:off x="609600" y="1143000"/>
            <a:ext cx="4876800" cy="5486400"/>
          </a:xfrm>
        </p:spPr>
        <p:txBody>
          <a:bodyPr>
            <a:normAutofit lnSpcReduction="10000"/>
          </a:bodyPr>
          <a:lstStyle/>
          <a:p>
            <a:pPr marL="0" lvl="1"/>
            <a:r>
              <a:rPr lang="en-US" sz="2400" dirty="0"/>
              <a:t>If all the groups of data are normally distributed, use the F-test or Bartlett’s test in Minitab to test the equality of the variances.</a:t>
            </a:r>
          </a:p>
          <a:p>
            <a:pPr marL="0" lvl="1"/>
            <a:endParaRPr lang="en-US" sz="2400" dirty="0"/>
          </a:p>
          <a:p>
            <a:pPr marL="0" lvl="1"/>
            <a:r>
              <a:rPr lang="en-US" sz="2400" dirty="0"/>
              <a:t>If at least one of the groups is not normally distributed, use </a:t>
            </a:r>
            <a:r>
              <a:rPr lang="en-US" sz="2400" dirty="0" err="1"/>
              <a:t>Levene’s</a:t>
            </a:r>
            <a:r>
              <a:rPr lang="en-US" sz="2400" dirty="0"/>
              <a:t> test in Minitab to test the equality of the variances.</a:t>
            </a:r>
          </a:p>
          <a:p>
            <a:pPr marL="0" lvl="1"/>
            <a:endParaRPr lang="en-US" dirty="0"/>
          </a:p>
          <a:p>
            <a:pPr marL="0" lvl="1"/>
            <a:r>
              <a:rPr lang="en-US" dirty="0"/>
              <a:t>If the p-value of the variances equality test is greater than the alpha level (0.05), we fail to reject the null hypothesis and conclude that the variances of different groups are identical.</a:t>
            </a:r>
          </a:p>
        </p:txBody>
      </p:sp>
      <p:sp>
        <p:nvSpPr>
          <p:cNvPr id="3" name="Date Placeholder 2">
            <a:extLst>
              <a:ext uri="{FF2B5EF4-FFF2-40B4-BE49-F238E27FC236}">
                <a16:creationId xmlns:a16="http://schemas.microsoft.com/office/drawing/2014/main" id="{55776944-6508-41A5-9E1A-A75A0CECEBD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F8EB0C4-E013-40BC-AB0C-4F47DC3C439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4A21112-1BDD-4BB8-B195-C4EAD6127593}"/>
              </a:ext>
            </a:extLst>
          </p:cNvPr>
          <p:cNvSpPr>
            <a:spLocks noGrp="1"/>
          </p:cNvSpPr>
          <p:nvPr>
            <p:ph type="sldNum" sz="quarter" idx="4"/>
          </p:nvPr>
        </p:nvSpPr>
        <p:spPr/>
        <p:txBody>
          <a:bodyPr/>
          <a:lstStyle/>
          <a:p>
            <a:fld id="{28B83BC3-069B-46AF-A4E6-C99928E1A4FA}" type="slidenum">
              <a:rPr lang="en-US" smtClean="0"/>
              <a:pPr/>
              <a:t>772</a:t>
            </a:fld>
            <a:endParaRPr lang="en-US" dirty="0"/>
          </a:p>
        </p:txBody>
      </p:sp>
    </p:spTree>
    <p:custDataLst>
      <p:tags r:id="rId1"/>
    </p:custDataLst>
    <p:extLst>
      <p:ext uri="{BB962C8B-B14F-4D97-AF65-F5344CB8AC3E}">
        <p14:creationId xmlns:p14="http://schemas.microsoft.com/office/powerpoint/2010/main" val="2256634746"/>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
        <p:nvSpPr>
          <p:cNvPr id="2" name="Date Placeholder 1">
            <a:extLst>
              <a:ext uri="{FF2B5EF4-FFF2-40B4-BE49-F238E27FC236}">
                <a16:creationId xmlns:a16="http://schemas.microsoft.com/office/drawing/2014/main" id="{D8C5348A-4FCF-4B7C-AF86-7BC929C85CD0}"/>
              </a:ext>
            </a:extLst>
          </p:cNvPr>
          <p:cNvSpPr>
            <a:spLocks noGrp="1"/>
          </p:cNvSpPr>
          <p:nvPr>
            <p:ph type="dt" sz="half" idx="2"/>
          </p:nvPr>
        </p:nvSpPr>
        <p:spPr/>
        <p:txBody>
          <a:bodyPr/>
          <a:lstStyle/>
          <a:p>
            <a:r>
              <a:rPr lang="en-US"/>
              <a:t>Lean Six Sigma Training - MTB</a:t>
            </a:r>
            <a:endParaRPr lang="en-US" sz="1600" dirty="0"/>
          </a:p>
        </p:txBody>
      </p:sp>
      <p:sp>
        <p:nvSpPr>
          <p:cNvPr id="3" name="Footer Placeholder 2">
            <a:extLst>
              <a:ext uri="{FF2B5EF4-FFF2-40B4-BE49-F238E27FC236}">
                <a16:creationId xmlns:a16="http://schemas.microsoft.com/office/drawing/2014/main" id="{3642D7A2-37B2-4067-A7E1-4803C58F9759}"/>
              </a:ext>
            </a:extLst>
          </p:cNvPr>
          <p:cNvSpPr>
            <a:spLocks noGrp="1"/>
          </p:cNvSpPr>
          <p:nvPr>
            <p:ph type="ftr" sz="quarter" idx="3"/>
          </p:nvPr>
        </p:nvSpPr>
        <p:spPr/>
        <p:txBody>
          <a:bodyPr/>
          <a:lstStyle/>
          <a:p>
            <a:r>
              <a:rPr lang="en-US"/>
              <a:t>© Grand Valley Sate University</a:t>
            </a:r>
            <a:endParaRPr lang="en-US" sz="1600" dirty="0"/>
          </a:p>
        </p:txBody>
      </p:sp>
      <p:sp>
        <p:nvSpPr>
          <p:cNvPr id="4" name="Slide Number Placeholder 3">
            <a:extLst>
              <a:ext uri="{FF2B5EF4-FFF2-40B4-BE49-F238E27FC236}">
                <a16:creationId xmlns:a16="http://schemas.microsoft.com/office/drawing/2014/main" id="{48A52D05-F505-4B2D-9A68-9D0BEDEA6562}"/>
              </a:ext>
            </a:extLst>
          </p:cNvPr>
          <p:cNvSpPr>
            <a:spLocks noGrp="1"/>
          </p:cNvSpPr>
          <p:nvPr>
            <p:ph type="sldNum" sz="quarter" idx="4"/>
          </p:nvPr>
        </p:nvSpPr>
        <p:spPr/>
        <p:txBody>
          <a:bodyPr/>
          <a:lstStyle/>
          <a:p>
            <a:fld id="{28B83BC3-069B-46AF-A4E6-C99928E1A4FA}" type="slidenum">
              <a:rPr lang="en-US" smtClean="0"/>
              <a:pPr/>
              <a:t>773</a:t>
            </a:fld>
            <a:endParaRPr lang="en-US" dirty="0"/>
          </a:p>
        </p:txBody>
      </p:sp>
    </p:spTree>
    <p:custDataLst>
      <p:tags r:id="rId1"/>
    </p:custDataLst>
    <p:extLst>
      <p:ext uri="{BB962C8B-B14F-4D97-AF65-F5344CB8AC3E}">
        <p14:creationId xmlns:p14="http://schemas.microsoft.com/office/powerpoint/2010/main" val="2992442711"/>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3" name="Date Placeholder 2">
            <a:extLst>
              <a:ext uri="{FF2B5EF4-FFF2-40B4-BE49-F238E27FC236}">
                <a16:creationId xmlns:a16="http://schemas.microsoft.com/office/drawing/2014/main" id="{44188E24-35B5-4027-B77B-EDEEEC95867F}"/>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4E3E4E6-7169-4F80-A4B0-015B7FDCBFF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3D137C54-A4F2-467D-88D3-152B21DA26E1}"/>
              </a:ext>
            </a:extLst>
          </p:cNvPr>
          <p:cNvSpPr>
            <a:spLocks noGrp="1"/>
          </p:cNvSpPr>
          <p:nvPr>
            <p:ph type="sldNum" sz="quarter" idx="4"/>
          </p:nvPr>
        </p:nvSpPr>
        <p:spPr/>
        <p:txBody>
          <a:bodyPr/>
          <a:lstStyle/>
          <a:p>
            <a:fld id="{28B83BC3-069B-46AF-A4E6-C99928E1A4FA}" type="slidenum">
              <a:rPr lang="en-US" smtClean="0"/>
              <a:pPr/>
              <a:t>774</a:t>
            </a:fld>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p>
        </p:txBody>
      </p:sp>
      <p:sp>
        <p:nvSpPr>
          <p:cNvPr id="4" name="Date Placeholder 3">
            <a:extLst>
              <a:ext uri="{FF2B5EF4-FFF2-40B4-BE49-F238E27FC236}">
                <a16:creationId xmlns:a16="http://schemas.microsoft.com/office/drawing/2014/main" id="{34EC8169-21B1-45E2-BBD7-1AD710EC539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0040B27-CE45-4C8B-AE0B-6548B61783B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53C88DF-BE3E-45FB-9AF1-E0D44E8A0595}"/>
              </a:ext>
            </a:extLst>
          </p:cNvPr>
          <p:cNvSpPr>
            <a:spLocks noGrp="1"/>
          </p:cNvSpPr>
          <p:nvPr>
            <p:ph type="sldNum" sz="quarter" idx="4"/>
          </p:nvPr>
        </p:nvSpPr>
        <p:spPr/>
        <p:txBody>
          <a:bodyPr/>
          <a:lstStyle/>
          <a:p>
            <a:fld id="{28B83BC3-069B-46AF-A4E6-C99928E1A4FA}" type="slidenum">
              <a:rPr lang="en-US" smtClean="0"/>
              <a:pPr/>
              <a:t>775</a:t>
            </a:fld>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3" name="Date Placeholder 2">
            <a:extLst>
              <a:ext uri="{FF2B5EF4-FFF2-40B4-BE49-F238E27FC236}">
                <a16:creationId xmlns:a16="http://schemas.microsoft.com/office/drawing/2014/main" id="{598AD9F0-6BA7-45B2-8D0E-AED901F06584}"/>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6098B0A2-E2B4-46EF-BA84-5A4E376A9DE3}"/>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BD669331-408E-4608-A661-FDBC66DD59FC}"/>
              </a:ext>
            </a:extLst>
          </p:cNvPr>
          <p:cNvSpPr>
            <a:spLocks noGrp="1"/>
          </p:cNvSpPr>
          <p:nvPr>
            <p:ph type="sldNum" sz="quarter" idx="4"/>
          </p:nvPr>
        </p:nvSpPr>
        <p:spPr/>
        <p:txBody>
          <a:bodyPr/>
          <a:lstStyle/>
          <a:p>
            <a:fld id="{28B83BC3-069B-46AF-A4E6-C99928E1A4FA}" type="slidenum">
              <a:rPr lang="en-US" smtClean="0"/>
              <a:pPr/>
              <a:t>776</a:t>
            </a:fld>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2">
                    <a:lumMod val="50000"/>
                  </a:schemeClr>
                </a:solidFill>
              </a:rPr>
              <a:t>4.2 Multiple Regression Analysis</a:t>
            </a:r>
          </a:p>
          <a:p>
            <a:pPr marL="114300" indent="0">
              <a:buNone/>
            </a:pPr>
            <a:r>
              <a:rPr lang="en-US" sz="1600" dirty="0">
                <a:solidFill>
                  <a:schemeClr val="bg2">
                    <a:lumMod val="50000"/>
                  </a:schemeClr>
                </a:solidFill>
              </a:rPr>
              <a:t>   4.2.1 Non-Linear Regression</a:t>
            </a:r>
          </a:p>
          <a:p>
            <a:pPr marL="114300" indent="0">
              <a:buNone/>
            </a:pPr>
            <a:r>
              <a:rPr lang="en-US" sz="1600" dirty="0">
                <a:solidFill>
                  <a:schemeClr val="bg2">
                    <a:lumMod val="50000"/>
                  </a:schemeClr>
                </a:solidFill>
              </a:rPr>
              <a:t>   4.2.2 Multiple Linear Regression</a:t>
            </a:r>
          </a:p>
          <a:p>
            <a:pPr marL="114300" indent="0">
              <a:buNone/>
            </a:pPr>
            <a:r>
              <a:rPr lang="en-US" sz="1600" dirty="0">
                <a:solidFill>
                  <a:schemeClr val="bg2">
                    <a:lumMod val="50000"/>
                  </a:schemeClr>
                </a:solidFill>
              </a:rPr>
              <a:t>   4.2.3 Confidence Intervals</a:t>
            </a:r>
          </a:p>
          <a:p>
            <a:pPr marL="114300" indent="0">
              <a:buNone/>
            </a:pPr>
            <a:r>
              <a:rPr lang="en-US" sz="1600" dirty="0">
                <a:solidFill>
                  <a:schemeClr val="bg2">
                    <a:lumMod val="50000"/>
                  </a:schemeClr>
                </a:solidFill>
              </a:rPr>
              <a:t>   4.2.4 Residuals Analysis</a:t>
            </a:r>
          </a:p>
          <a:p>
            <a:pPr marL="114300" indent="0">
              <a:buNone/>
            </a:pPr>
            <a:r>
              <a:rPr lang="en-US" sz="1600" dirty="0">
                <a:solidFill>
                  <a:schemeClr val="bg2">
                    <a:lumMod val="50000"/>
                  </a:schemeClr>
                </a:solidFill>
              </a:rPr>
              <a:t>   4.2.5 Data Transformation, Box Cox</a:t>
            </a:r>
          </a:p>
          <a:p>
            <a:pPr marL="114300" indent="0">
              <a:buNone/>
            </a:pPr>
            <a:endParaRPr lang="en-US" sz="1600" dirty="0"/>
          </a:p>
        </p:txBody>
      </p:sp>
      <p:sp>
        <p:nvSpPr>
          <p:cNvPr id="4" name="Date Placeholder 3">
            <a:extLst>
              <a:ext uri="{FF2B5EF4-FFF2-40B4-BE49-F238E27FC236}">
                <a16:creationId xmlns:a16="http://schemas.microsoft.com/office/drawing/2014/main" id="{6491036E-BF79-4AC3-A7BF-A5FAFAED877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8C87C54-0C34-4879-83A2-6C99F888F2D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4AC24EA-D096-492D-A989-B5C19ECFA46F}"/>
              </a:ext>
            </a:extLst>
          </p:cNvPr>
          <p:cNvSpPr>
            <a:spLocks noGrp="1"/>
          </p:cNvSpPr>
          <p:nvPr>
            <p:ph type="sldNum" sz="quarter" idx="4"/>
          </p:nvPr>
        </p:nvSpPr>
        <p:spPr/>
        <p:txBody>
          <a:bodyPr/>
          <a:lstStyle/>
          <a:p>
            <a:fld id="{28B83BC3-069B-46AF-A4E6-C99928E1A4FA}" type="slidenum">
              <a:rPr lang="en-US" smtClean="0"/>
              <a:pPr/>
              <a:t>777</a:t>
            </a:fld>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3" name="Date Placeholder 2">
            <a:extLst>
              <a:ext uri="{FF2B5EF4-FFF2-40B4-BE49-F238E27FC236}">
                <a16:creationId xmlns:a16="http://schemas.microsoft.com/office/drawing/2014/main" id="{6658FDB7-8C87-4C39-9285-66B6273B8B17}"/>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8592081D-0445-4573-832D-F26DA8CD532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E2FE5F61-536F-4B80-960A-06A7FE977F0B}"/>
              </a:ext>
            </a:extLst>
          </p:cNvPr>
          <p:cNvSpPr>
            <a:spLocks noGrp="1"/>
          </p:cNvSpPr>
          <p:nvPr>
            <p:ph type="sldNum" sz="quarter" idx="4"/>
          </p:nvPr>
        </p:nvSpPr>
        <p:spPr/>
        <p:txBody>
          <a:bodyPr/>
          <a:lstStyle/>
          <a:p>
            <a:fld id="{28B83BC3-069B-46AF-A4E6-C99928E1A4FA}" type="slidenum">
              <a:rPr lang="en-US" smtClean="0"/>
              <a:pPr/>
              <a:t>778</a:t>
            </a:fld>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4" name="Date Placeholder 3">
            <a:extLst>
              <a:ext uri="{FF2B5EF4-FFF2-40B4-BE49-F238E27FC236}">
                <a16:creationId xmlns:a16="http://schemas.microsoft.com/office/drawing/2014/main" id="{825E7EEA-DCBD-4259-912E-9421AAFD8DE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60E8F0B-1DF9-4CE4-8E2B-9DA5A6E793C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BD11B0D-3BC6-43A1-BE0B-B6853B3E9089}"/>
              </a:ext>
            </a:extLst>
          </p:cNvPr>
          <p:cNvSpPr>
            <a:spLocks noGrp="1"/>
          </p:cNvSpPr>
          <p:nvPr>
            <p:ph type="sldNum" sz="quarter" idx="4"/>
          </p:nvPr>
        </p:nvSpPr>
        <p:spPr/>
        <p:txBody>
          <a:bodyPr/>
          <a:lstStyle/>
          <a:p>
            <a:fld id="{28B83BC3-069B-46AF-A4E6-C99928E1A4FA}" type="slidenum">
              <a:rPr lang="en-US" smtClean="0"/>
              <a:pPr/>
              <a:t>779</a:t>
            </a:fld>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1C13290D-0F6F-4F4B-97A4-FC973D88DDE8}"/>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3E722DCF-6F3B-4D05-A108-8FF9D8B7569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DCBDBC9-F586-4A38-A1B7-C3B189DB2315}"/>
              </a:ext>
            </a:extLst>
          </p:cNvPr>
          <p:cNvSpPr>
            <a:spLocks noGrp="1"/>
          </p:cNvSpPr>
          <p:nvPr>
            <p:ph type="sldNum" sz="quarter" idx="4"/>
          </p:nvPr>
        </p:nvSpPr>
        <p:spPr/>
        <p:txBody>
          <a:bodyPr/>
          <a:lstStyle/>
          <a:p>
            <a:fld id="{28B83BC3-069B-46AF-A4E6-C99928E1A4FA}" type="slidenum">
              <a:rPr lang="en-US" smtClean="0"/>
              <a:pPr/>
              <a:t>78</a:t>
            </a:fld>
            <a:endParaRPr lang="en-US" dirty="0"/>
          </a:p>
        </p:txBody>
      </p:sp>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4" name="Date Placeholder 3">
            <a:extLst>
              <a:ext uri="{FF2B5EF4-FFF2-40B4-BE49-F238E27FC236}">
                <a16:creationId xmlns:a16="http://schemas.microsoft.com/office/drawing/2014/main" id="{DAEBC79C-C31F-4970-91BC-2E950D1F6F7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F0AC32C-1CE5-4CE0-BBC4-6F148899CD6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A2EECAF-4E18-4B0E-A5C0-7A97556956FD}"/>
              </a:ext>
            </a:extLst>
          </p:cNvPr>
          <p:cNvSpPr>
            <a:spLocks noGrp="1"/>
          </p:cNvSpPr>
          <p:nvPr>
            <p:ph type="sldNum" sz="quarter" idx="4"/>
          </p:nvPr>
        </p:nvSpPr>
        <p:spPr/>
        <p:txBody>
          <a:bodyPr/>
          <a:lstStyle/>
          <a:p>
            <a:fld id="{28B83BC3-069B-46AF-A4E6-C99928E1A4FA}" type="slidenum">
              <a:rPr lang="en-US" smtClean="0"/>
              <a:pPr/>
              <a:t>780</a:t>
            </a:fld>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0C9BF42A-5E3D-4C3B-BB4E-CF22E8F0FB0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3C23724-5665-4939-911B-30F0850410E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ACAF39B-E8A8-47B6-BB9C-72A51551FB85}"/>
              </a:ext>
            </a:extLst>
          </p:cNvPr>
          <p:cNvSpPr>
            <a:spLocks noGrp="1"/>
          </p:cNvSpPr>
          <p:nvPr>
            <p:ph type="sldNum" sz="quarter" idx="4"/>
          </p:nvPr>
        </p:nvSpPr>
        <p:spPr/>
        <p:txBody>
          <a:bodyPr/>
          <a:lstStyle/>
          <a:p>
            <a:fld id="{28B83BC3-069B-46AF-A4E6-C99928E1A4FA}" type="slidenum">
              <a:rPr lang="en-US" smtClean="0"/>
              <a:pPr/>
              <a:t>781</a:t>
            </a:fld>
            <a:endParaRPr lang="en-US" dirty="0"/>
          </a:p>
        </p:txBody>
      </p:sp>
    </p:spTree>
    <p:custDataLst>
      <p:tags r:id="rId1"/>
    </p:custDataLst>
    <p:extLst>
      <p:ext uri="{BB962C8B-B14F-4D97-AF65-F5344CB8AC3E}">
        <p14:creationId xmlns:p14="http://schemas.microsoft.com/office/powerpoint/2010/main" val="980843178"/>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9A193617-2EE8-4D8B-8FF9-8146909E21B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F479224-229B-45B7-9B86-9B14ACCDE7C5}"/>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787115E7-3677-499D-BD2E-F1DC0CDF699F}"/>
              </a:ext>
            </a:extLst>
          </p:cNvPr>
          <p:cNvSpPr>
            <a:spLocks noGrp="1"/>
          </p:cNvSpPr>
          <p:nvPr>
            <p:ph type="sldNum" sz="quarter" idx="4"/>
          </p:nvPr>
        </p:nvSpPr>
        <p:spPr/>
        <p:txBody>
          <a:bodyPr/>
          <a:lstStyle/>
          <a:p>
            <a:fld id="{28B83BC3-069B-46AF-A4E6-C99928E1A4FA}" type="slidenum">
              <a:rPr lang="en-US" smtClean="0"/>
              <a:pPr/>
              <a:t>782</a:t>
            </a:fld>
            <a:endParaRPr lang="en-US" dirty="0"/>
          </a:p>
        </p:txBody>
      </p:sp>
    </p:spTree>
    <p:custDataLst>
      <p:tags r:id="rId1"/>
    </p:custDataLst>
    <p:extLst>
      <p:ext uri="{BB962C8B-B14F-4D97-AF65-F5344CB8AC3E}">
        <p14:creationId xmlns:p14="http://schemas.microsoft.com/office/powerpoint/2010/main" val="729755767"/>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4" name="Date Placeholder 3">
            <a:extLst>
              <a:ext uri="{FF2B5EF4-FFF2-40B4-BE49-F238E27FC236}">
                <a16:creationId xmlns:a16="http://schemas.microsoft.com/office/drawing/2014/main" id="{DD04E4C6-D888-48B1-9662-AC5C1E840C8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D0DEC5D-6D4A-4342-B279-1E2BD324374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528C325-BABE-49E0-95B0-88C8316B90BA}"/>
              </a:ext>
            </a:extLst>
          </p:cNvPr>
          <p:cNvSpPr>
            <a:spLocks noGrp="1"/>
          </p:cNvSpPr>
          <p:nvPr>
            <p:ph type="sldNum" sz="quarter" idx="4"/>
          </p:nvPr>
        </p:nvSpPr>
        <p:spPr/>
        <p:txBody>
          <a:bodyPr/>
          <a:lstStyle/>
          <a:p>
            <a:fld id="{28B83BC3-069B-46AF-A4E6-C99928E1A4FA}" type="slidenum">
              <a:rPr lang="en-US" smtClean="0"/>
              <a:pPr/>
              <a:t>783</a:t>
            </a:fld>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4" name="Date Placeholder 3">
            <a:extLst>
              <a:ext uri="{FF2B5EF4-FFF2-40B4-BE49-F238E27FC236}">
                <a16:creationId xmlns:a16="http://schemas.microsoft.com/office/drawing/2014/main" id="{C66CF3D6-08FF-4A6B-A387-14131EFBD28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18BE8B8-A82C-4F97-B578-7DEF1E7FC09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BA7F197-5F15-40F8-93F2-A72A7367B8D3}"/>
              </a:ext>
            </a:extLst>
          </p:cNvPr>
          <p:cNvSpPr>
            <a:spLocks noGrp="1"/>
          </p:cNvSpPr>
          <p:nvPr>
            <p:ph type="sldNum" sz="quarter" idx="4"/>
          </p:nvPr>
        </p:nvSpPr>
        <p:spPr/>
        <p:txBody>
          <a:bodyPr/>
          <a:lstStyle/>
          <a:p>
            <a:fld id="{28B83BC3-069B-46AF-A4E6-C99928E1A4FA}" type="slidenum">
              <a:rPr lang="en-US" smtClean="0"/>
              <a:pPr/>
              <a:t>784</a:t>
            </a:fld>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4" name="Date Placeholder 3">
            <a:extLst>
              <a:ext uri="{FF2B5EF4-FFF2-40B4-BE49-F238E27FC236}">
                <a16:creationId xmlns:a16="http://schemas.microsoft.com/office/drawing/2014/main" id="{20BBC2BF-F05F-4127-A363-F1AE721CDCE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8B3F4D9-8CEF-4752-BDC3-E532515EDB4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F48A85C-A31B-4E20-A053-1941227A0F94}"/>
              </a:ext>
            </a:extLst>
          </p:cNvPr>
          <p:cNvSpPr>
            <a:spLocks noGrp="1"/>
          </p:cNvSpPr>
          <p:nvPr>
            <p:ph type="sldNum" sz="quarter" idx="4"/>
          </p:nvPr>
        </p:nvSpPr>
        <p:spPr/>
        <p:txBody>
          <a:bodyPr/>
          <a:lstStyle/>
          <a:p>
            <a:fld id="{28B83BC3-069B-46AF-A4E6-C99928E1A4FA}" type="slidenum">
              <a:rPr lang="en-US" smtClean="0"/>
              <a:pPr/>
              <a:t>785</a:t>
            </a:fld>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4" name="Date Placeholder 3">
            <a:extLst>
              <a:ext uri="{FF2B5EF4-FFF2-40B4-BE49-F238E27FC236}">
                <a16:creationId xmlns:a16="http://schemas.microsoft.com/office/drawing/2014/main" id="{5D9CCBA6-C189-482F-8975-F0634697C9C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22A874C-FBA6-4A2B-AED3-92E1256C5A0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7BD3C85-21B0-41E8-A22A-BC48007A4B84}"/>
              </a:ext>
            </a:extLst>
          </p:cNvPr>
          <p:cNvSpPr>
            <a:spLocks noGrp="1"/>
          </p:cNvSpPr>
          <p:nvPr>
            <p:ph type="sldNum" sz="quarter" idx="4"/>
          </p:nvPr>
        </p:nvSpPr>
        <p:spPr/>
        <p:txBody>
          <a:bodyPr/>
          <a:lstStyle/>
          <a:p>
            <a:fld id="{28B83BC3-069B-46AF-A4E6-C99928E1A4FA}" type="slidenum">
              <a:rPr lang="en-US" smtClean="0"/>
              <a:pPr/>
              <a:t>786</a:t>
            </a:fld>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4" name="Date Placeholder 3">
            <a:extLst>
              <a:ext uri="{FF2B5EF4-FFF2-40B4-BE49-F238E27FC236}">
                <a16:creationId xmlns:a16="http://schemas.microsoft.com/office/drawing/2014/main" id="{FBE6677A-B8ED-467E-8D02-10DD1DFE90C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7192E73-54A9-4066-92D2-19840247B92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5D1B1D4-E384-4ED2-BF98-4895ED8F638B}"/>
              </a:ext>
            </a:extLst>
          </p:cNvPr>
          <p:cNvSpPr>
            <a:spLocks noGrp="1"/>
          </p:cNvSpPr>
          <p:nvPr>
            <p:ph type="sldNum" sz="quarter" idx="4"/>
          </p:nvPr>
        </p:nvSpPr>
        <p:spPr/>
        <p:txBody>
          <a:bodyPr/>
          <a:lstStyle/>
          <a:p>
            <a:fld id="{28B83BC3-069B-46AF-A4E6-C99928E1A4FA}" type="slidenum">
              <a:rPr lang="en-US" smtClean="0"/>
              <a:pPr/>
              <a:t>787</a:t>
            </a:fld>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name="Equation" r:id="rId4" imgW="736600" imgH="647700" progId="Equation.3">
                  <p:embed/>
                </p:oleObj>
              </mc:Choice>
              <mc:Fallback>
                <p:oleObj name="Equation" r:id="rId4" imgW="736600" imgH="6477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2A689257-5D1C-4929-9394-07E6EB9F88FC}"/>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2C87004E-D1B0-4D81-BBBD-F7F5ED5E20FB}"/>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F09076FA-A59D-4ACB-81DB-0973423762C5}"/>
              </a:ext>
            </a:extLst>
          </p:cNvPr>
          <p:cNvSpPr>
            <a:spLocks noGrp="1"/>
          </p:cNvSpPr>
          <p:nvPr>
            <p:ph type="sldNum" sz="quarter" idx="4"/>
          </p:nvPr>
        </p:nvSpPr>
        <p:spPr/>
        <p:txBody>
          <a:bodyPr/>
          <a:lstStyle/>
          <a:p>
            <a:fld id="{28B83BC3-069B-46AF-A4E6-C99928E1A4FA}" type="slidenum">
              <a:rPr lang="en-US" smtClean="0"/>
              <a:pPr/>
              <a:t>788</a:t>
            </a:fld>
            <a:endParaRPr lang="en-US" dirty="0"/>
          </a:p>
        </p:txBody>
      </p:sp>
    </p:spTree>
    <p:custDataLst>
      <p:tags r:id="rId1"/>
    </p:custDataLst>
    <p:extLst>
      <p:ext uri="{BB962C8B-B14F-4D97-AF65-F5344CB8AC3E}">
        <p14:creationId xmlns:p14="http://schemas.microsoft.com/office/powerpoint/2010/main" val="3336309389"/>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4" name="Date Placeholder 3">
            <a:extLst>
              <a:ext uri="{FF2B5EF4-FFF2-40B4-BE49-F238E27FC236}">
                <a16:creationId xmlns:a16="http://schemas.microsoft.com/office/drawing/2014/main" id="{20CE8F53-F269-4225-8245-5E48E89CF76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B562E99-C010-4DD7-AEB8-EE17D2222A9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34BF9F5-2FBC-4DA6-944C-19D74BB5A186}"/>
              </a:ext>
            </a:extLst>
          </p:cNvPr>
          <p:cNvSpPr>
            <a:spLocks noGrp="1"/>
          </p:cNvSpPr>
          <p:nvPr>
            <p:ph type="sldNum" sz="quarter" idx="4"/>
          </p:nvPr>
        </p:nvSpPr>
        <p:spPr/>
        <p:txBody>
          <a:bodyPr/>
          <a:lstStyle/>
          <a:p>
            <a:fld id="{28B83BC3-069B-46AF-A4E6-C99928E1A4FA}" type="slidenum">
              <a:rPr lang="en-US" smtClean="0"/>
              <a:pPr/>
              <a:t>789</a:t>
            </a:fld>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5E0F147E-E38A-400C-9241-CA03C8EA2A03}"/>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D3432996-618E-49ED-AB5A-2827A288EFC0}"/>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E7B529F8-C23C-4DD5-B9A4-BB896F4B3F32}"/>
              </a:ext>
            </a:extLst>
          </p:cNvPr>
          <p:cNvSpPr>
            <a:spLocks noGrp="1"/>
          </p:cNvSpPr>
          <p:nvPr>
            <p:ph type="sldNum" sz="quarter" idx="4"/>
          </p:nvPr>
        </p:nvSpPr>
        <p:spPr/>
        <p:txBody>
          <a:bodyPr/>
          <a:lstStyle/>
          <a:p>
            <a:fld id="{28B83BC3-069B-46AF-A4E6-C99928E1A4FA}" type="slidenum">
              <a:rPr lang="en-US" smtClean="0"/>
              <a:pPr/>
              <a:t>79</a:t>
            </a:fld>
            <a:endParaRPr lang="en-US" dirty="0"/>
          </a:p>
        </p:txBody>
      </p:sp>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84E6CB9A-8979-408D-8B62-03C1B0F9595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C10B02A-A6C7-4A4E-9367-74A2785AAE4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DC5F1A8-47CC-4AB6-ABBC-E53E69B5F8EF}"/>
              </a:ext>
            </a:extLst>
          </p:cNvPr>
          <p:cNvSpPr>
            <a:spLocks noGrp="1"/>
          </p:cNvSpPr>
          <p:nvPr>
            <p:ph type="sldNum" sz="quarter" idx="4"/>
          </p:nvPr>
        </p:nvSpPr>
        <p:spPr/>
        <p:txBody>
          <a:bodyPr/>
          <a:lstStyle/>
          <a:p>
            <a:fld id="{28B83BC3-069B-46AF-A4E6-C99928E1A4FA}" type="slidenum">
              <a:rPr lang="en-US" smtClean="0"/>
              <a:pPr/>
              <a:t>790</a:t>
            </a:fld>
            <a:endParaRPr lang="en-US" dirty="0"/>
          </a:p>
        </p:txBody>
      </p:sp>
    </p:spTree>
    <p:custDataLst>
      <p:tags r:id="rId1"/>
    </p:custDataLst>
    <p:extLst>
      <p:ext uri="{BB962C8B-B14F-4D97-AF65-F5344CB8AC3E}">
        <p14:creationId xmlns:p14="http://schemas.microsoft.com/office/powerpoint/2010/main" val="1225530972"/>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3" name="Content Placeholder 2"/>
          <p:cNvSpPr>
            <a:spLocks noGrp="1"/>
          </p:cNvSpPr>
          <p:nvPr>
            <p:ph idx="1"/>
          </p:nvPr>
        </p:nvSpPr>
        <p:spPr/>
        <p:txBody>
          <a:bodyPr>
            <a:noAutofit/>
          </a:bodyPr>
          <a:lstStyle/>
          <a:p>
            <a:r>
              <a:rPr lang="en-US" dirty="0"/>
              <a:t>Step 1: Stat → Basic Statistics → Correlation.</a:t>
            </a:r>
          </a:p>
          <a:p>
            <a:endParaRPr lang="en-US" dirty="0"/>
          </a:p>
          <a:p>
            <a:r>
              <a:rPr lang="en-US" dirty="0"/>
              <a:t>Step 2: Select the two variables of interest in the pop-up window “Correlation” and click “OK.”</a:t>
            </a:r>
          </a:p>
          <a:p>
            <a:endParaRPr lang="en-US" dirty="0"/>
          </a:p>
          <a:p>
            <a:r>
              <a:rPr lang="en-US" dirty="0"/>
              <a:t>The correlation coefficient result (-0.832) appears in the session window. The p-value (0.000) is lower than the alpha level (0.05), indicating the linear correlation is statistically significant.</a:t>
            </a:r>
            <a:endParaRPr lang="en-US" sz="2000" dirty="0"/>
          </a:p>
        </p:txBody>
      </p:sp>
      <p:sp>
        <p:nvSpPr>
          <p:cNvPr id="4" name="Date Placeholder 3">
            <a:extLst>
              <a:ext uri="{FF2B5EF4-FFF2-40B4-BE49-F238E27FC236}">
                <a16:creationId xmlns:a16="http://schemas.microsoft.com/office/drawing/2014/main" id="{6837864A-F61C-4748-8A1A-7FD000F33B5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F3E8FA3-2231-4D92-BD7D-AC1E81B76FA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D272F85-76A5-47BC-B6B7-2BEEE39DEE55}"/>
              </a:ext>
            </a:extLst>
          </p:cNvPr>
          <p:cNvSpPr>
            <a:spLocks noGrp="1"/>
          </p:cNvSpPr>
          <p:nvPr>
            <p:ph type="sldNum" sz="quarter" idx="4"/>
          </p:nvPr>
        </p:nvSpPr>
        <p:spPr/>
        <p:txBody>
          <a:bodyPr/>
          <a:lstStyle/>
          <a:p>
            <a:fld id="{28B83BC3-069B-46AF-A4E6-C99928E1A4FA}" type="slidenum">
              <a:rPr lang="en-US" smtClean="0"/>
              <a:pPr/>
              <a:t>791</a:t>
            </a:fld>
            <a:endParaRPr lang="en-US" dirty="0"/>
          </a:p>
        </p:txBody>
      </p:sp>
    </p:spTree>
    <p:custDataLst>
      <p:tags r:id="rId1"/>
    </p:custDataLst>
    <p:extLst>
      <p:ext uri="{BB962C8B-B14F-4D97-AF65-F5344CB8AC3E}">
        <p14:creationId xmlns:p14="http://schemas.microsoft.com/office/powerpoint/2010/main" val="3298769484"/>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pic>
        <p:nvPicPr>
          <p:cNvPr id="11" name="Correlation Coefficient MTB_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190" y="2510392"/>
            <a:ext cx="5713111" cy="2743200"/>
          </a:xfrm>
          <a:prstGeom prst="rect">
            <a:avLst/>
          </a:prstGeom>
        </p:spPr>
      </p:pic>
      <p:pic>
        <p:nvPicPr>
          <p:cNvPr id="3" name="Picture 2"/>
          <p:cNvPicPr>
            <a:picLocks noChangeAspect="1"/>
          </p:cNvPicPr>
          <p:nvPr/>
        </p:nvPicPr>
        <p:blipFill>
          <a:blip r:embed="rId5"/>
          <a:stretch>
            <a:fillRect/>
          </a:stretch>
        </p:blipFill>
        <p:spPr>
          <a:xfrm>
            <a:off x="653797" y="1286985"/>
            <a:ext cx="4648200" cy="5190015"/>
          </a:xfrm>
          <a:prstGeom prst="rect">
            <a:avLst/>
          </a:prstGeom>
        </p:spPr>
      </p:pic>
      <p:sp>
        <p:nvSpPr>
          <p:cNvPr id="14" name="Right Arrow 12"/>
          <p:cNvSpPr/>
          <p:nvPr/>
        </p:nvSpPr>
        <p:spPr>
          <a:xfrm>
            <a:off x="5122319" y="372959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7094378E-1671-4684-BCFE-EFD47E0BC72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79C90FD-00E4-4606-9EFE-DCA7FD1EFFC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3EC0D7C-C87C-4EA6-B700-889EA2C0AC86}"/>
              </a:ext>
            </a:extLst>
          </p:cNvPr>
          <p:cNvSpPr>
            <a:spLocks noGrp="1"/>
          </p:cNvSpPr>
          <p:nvPr>
            <p:ph type="sldNum" sz="quarter" idx="4"/>
          </p:nvPr>
        </p:nvSpPr>
        <p:spPr/>
        <p:txBody>
          <a:bodyPr/>
          <a:lstStyle/>
          <a:p>
            <a:fld id="{28B83BC3-069B-46AF-A4E6-C99928E1A4FA}" type="slidenum">
              <a:rPr lang="en-US" smtClean="0"/>
              <a:pPr/>
              <a:t>792</a:t>
            </a:fld>
            <a:endParaRPr lang="en-US" dirty="0"/>
          </a:p>
        </p:txBody>
      </p:sp>
    </p:spTree>
    <p:custDataLst>
      <p:tags r:id="rId1"/>
    </p:custDataLst>
    <p:extLst>
      <p:ext uri="{BB962C8B-B14F-4D97-AF65-F5344CB8AC3E}">
        <p14:creationId xmlns:p14="http://schemas.microsoft.com/office/powerpoint/2010/main" val="299486302"/>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4" name="Date Placeholder 3">
            <a:extLst>
              <a:ext uri="{FF2B5EF4-FFF2-40B4-BE49-F238E27FC236}">
                <a16:creationId xmlns:a16="http://schemas.microsoft.com/office/drawing/2014/main" id="{DD74B53E-ABC3-45D9-82CE-FB6FC5DD51C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AD33100-2691-4D78-BB8E-6A827922063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9DE2FC8-E17C-46F9-8048-1F703190F5AF}"/>
              </a:ext>
            </a:extLst>
          </p:cNvPr>
          <p:cNvSpPr>
            <a:spLocks noGrp="1"/>
          </p:cNvSpPr>
          <p:nvPr>
            <p:ph type="sldNum" sz="quarter" idx="4"/>
          </p:nvPr>
        </p:nvSpPr>
        <p:spPr/>
        <p:txBody>
          <a:bodyPr/>
          <a:lstStyle/>
          <a:p>
            <a:fld id="{28B83BC3-069B-46AF-A4E6-C99928E1A4FA}" type="slidenum">
              <a:rPr lang="en-US" smtClean="0"/>
              <a:pPr/>
              <a:t>793</a:t>
            </a:fld>
            <a:endParaRPr lang="en-US" dirty="0"/>
          </a:p>
        </p:txBody>
      </p:sp>
    </p:spTree>
    <p:custDataLst>
      <p:tags r:id="rId1"/>
    </p:custDataLst>
    <p:extLst>
      <p:ext uri="{BB962C8B-B14F-4D97-AF65-F5344CB8AC3E}">
        <p14:creationId xmlns:p14="http://schemas.microsoft.com/office/powerpoint/2010/main" val="3254697193"/>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pic>
        <p:nvPicPr>
          <p:cNvPr id="1026" name="Picture 2"/>
          <p:cNvPicPr>
            <a:picLocks noChangeAspect="1" noChangeArrowheads="1"/>
          </p:cNvPicPr>
          <p:nvPr/>
        </p:nvPicPr>
        <p:blipFill>
          <a:blip r:embed="rId4" cstate="print"/>
          <a:srcRect/>
          <a:stretch>
            <a:fillRect/>
          </a:stretch>
        </p:blipFill>
        <p:spPr bwMode="auto">
          <a:xfrm>
            <a:off x="2362200" y="18603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62200" y="3581400"/>
            <a:ext cx="3810000" cy="829385"/>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5BAA77B6-7B2D-4E9B-A100-CA24BBF703A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774C930-27E5-470C-9C75-222AB9C3FC2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E4C5521-799C-4742-AA74-033E4AD1A95D}"/>
              </a:ext>
            </a:extLst>
          </p:cNvPr>
          <p:cNvSpPr>
            <a:spLocks noGrp="1"/>
          </p:cNvSpPr>
          <p:nvPr>
            <p:ph type="sldNum" sz="quarter" idx="4"/>
          </p:nvPr>
        </p:nvSpPr>
        <p:spPr/>
        <p:txBody>
          <a:bodyPr/>
          <a:lstStyle/>
          <a:p>
            <a:fld id="{28B83BC3-069B-46AF-A4E6-C99928E1A4FA}" type="slidenum">
              <a:rPr lang="en-US" smtClean="0"/>
              <a:pPr/>
              <a:t>794</a:t>
            </a:fld>
            <a:endParaRPr lang="en-US" dirty="0"/>
          </a:p>
        </p:txBody>
      </p:sp>
    </p:spTree>
    <p:custDataLst>
      <p:tags r:id="rId1"/>
    </p:custDataLst>
    <p:extLst>
      <p:ext uri="{BB962C8B-B14F-4D97-AF65-F5344CB8AC3E}">
        <p14:creationId xmlns:p14="http://schemas.microsoft.com/office/powerpoint/2010/main" val="4164545741"/>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3" name="Date Placeholder 2">
            <a:extLst>
              <a:ext uri="{FF2B5EF4-FFF2-40B4-BE49-F238E27FC236}">
                <a16:creationId xmlns:a16="http://schemas.microsoft.com/office/drawing/2014/main" id="{19BB30A3-D07E-4B0D-9170-6D8A80EFC5F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EC231C7-892B-40E9-B23A-AF5C4000F043}"/>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804B35B-1F3E-4F2E-9F0A-EE327CFE9C9E}"/>
              </a:ext>
            </a:extLst>
          </p:cNvPr>
          <p:cNvSpPr>
            <a:spLocks noGrp="1"/>
          </p:cNvSpPr>
          <p:nvPr>
            <p:ph type="sldNum" sz="quarter" idx="4"/>
          </p:nvPr>
        </p:nvSpPr>
        <p:spPr/>
        <p:txBody>
          <a:bodyPr/>
          <a:lstStyle/>
          <a:p>
            <a:fld id="{28B83BC3-069B-46AF-A4E6-C99928E1A4FA}" type="slidenum">
              <a:rPr lang="en-US" smtClean="0"/>
              <a:pPr/>
              <a:t>795</a:t>
            </a:fld>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B073F9C5-3385-432C-9769-CB965C89728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C18F872-6F5C-493D-B482-4D793617E56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B735402-4DAD-4D2D-8FD8-285FA408157C}"/>
              </a:ext>
            </a:extLst>
          </p:cNvPr>
          <p:cNvSpPr>
            <a:spLocks noGrp="1"/>
          </p:cNvSpPr>
          <p:nvPr>
            <p:ph type="sldNum" sz="quarter" idx="4"/>
          </p:nvPr>
        </p:nvSpPr>
        <p:spPr/>
        <p:txBody>
          <a:bodyPr/>
          <a:lstStyle/>
          <a:p>
            <a:fld id="{28B83BC3-069B-46AF-A4E6-C99928E1A4FA}" type="slidenum">
              <a:rPr lang="en-US" smtClean="0"/>
              <a:pPr/>
              <a:t>796</a:t>
            </a:fld>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0735DBD1-3B4C-40E8-B2CA-6B268D57E65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99AFF90-81A5-4451-B177-46E13C94F318}"/>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F8C3402-A91E-4AEA-A7F9-868E749FC52F}"/>
              </a:ext>
            </a:extLst>
          </p:cNvPr>
          <p:cNvSpPr>
            <a:spLocks noGrp="1"/>
          </p:cNvSpPr>
          <p:nvPr>
            <p:ph type="sldNum" sz="quarter" idx="4"/>
          </p:nvPr>
        </p:nvSpPr>
        <p:spPr/>
        <p:txBody>
          <a:bodyPr/>
          <a:lstStyle/>
          <a:p>
            <a:fld id="{28B83BC3-069B-46AF-A4E6-C99928E1A4FA}" type="slidenum">
              <a:rPr lang="en-US" smtClean="0"/>
              <a:pPr/>
              <a:t>797</a:t>
            </a:fld>
            <a:endParaRPr lang="en-US" dirty="0"/>
          </a:p>
        </p:txBody>
      </p:sp>
    </p:spTree>
    <p:custDataLst>
      <p:tags r:id="rId1"/>
    </p:custDataLst>
    <p:extLst>
      <p:ext uri="{BB962C8B-B14F-4D97-AF65-F5344CB8AC3E}">
        <p14:creationId xmlns:p14="http://schemas.microsoft.com/office/powerpoint/2010/main" val="1209093697"/>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593E7671-E7B6-4AD1-8609-5D934B22EEE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F13794A-F506-4250-988A-C8884B877B0F}"/>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F636AD3-FD47-4515-A60B-865525B31E80}"/>
              </a:ext>
            </a:extLst>
          </p:cNvPr>
          <p:cNvSpPr>
            <a:spLocks noGrp="1"/>
          </p:cNvSpPr>
          <p:nvPr>
            <p:ph type="sldNum" sz="quarter" idx="4"/>
          </p:nvPr>
        </p:nvSpPr>
        <p:spPr/>
        <p:txBody>
          <a:bodyPr/>
          <a:lstStyle/>
          <a:p>
            <a:fld id="{28B83BC3-069B-46AF-A4E6-C99928E1A4FA}" type="slidenum">
              <a:rPr lang="en-US" smtClean="0"/>
              <a:pPr/>
              <a:t>798</a:t>
            </a:fld>
            <a:endParaRPr lang="en-US" dirty="0"/>
          </a:p>
        </p:txBody>
      </p:sp>
    </p:spTree>
    <p:custDataLst>
      <p:tags r:id="rId1"/>
    </p:custDataLst>
    <p:extLst>
      <p:ext uri="{BB962C8B-B14F-4D97-AF65-F5344CB8AC3E}">
        <p14:creationId xmlns:p14="http://schemas.microsoft.com/office/powerpoint/2010/main" val="2814293933"/>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FB48DBF9-A521-4C8F-AF5F-07D49AAE825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2FCE171-A97B-4497-B9C4-6DCCED5FE5FE}"/>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33319E8-FB0D-4715-A37C-1CC99FE07197}"/>
              </a:ext>
            </a:extLst>
          </p:cNvPr>
          <p:cNvSpPr>
            <a:spLocks noGrp="1"/>
          </p:cNvSpPr>
          <p:nvPr>
            <p:ph type="sldNum" sz="quarter" idx="4"/>
          </p:nvPr>
        </p:nvSpPr>
        <p:spPr/>
        <p:txBody>
          <a:bodyPr/>
          <a:lstStyle/>
          <a:p>
            <a:fld id="{28B83BC3-069B-46AF-A4E6-C99928E1A4FA}" type="slidenum">
              <a:rPr lang="en-US" smtClean="0"/>
              <a:pPr/>
              <a:t>799</a:t>
            </a:fld>
            <a:endParaRPr lang="en-US" dirty="0"/>
          </a:p>
        </p:txBody>
      </p:sp>
    </p:spTree>
    <p:custDataLst>
      <p:tags r:id="rId1"/>
    </p:custDataLst>
    <p:extLst>
      <p:ext uri="{BB962C8B-B14F-4D97-AF65-F5344CB8AC3E}">
        <p14:creationId xmlns:p14="http://schemas.microsoft.com/office/powerpoint/2010/main" val="326805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2" name="Date Placeholder 1">
            <a:extLst>
              <a:ext uri="{FF2B5EF4-FFF2-40B4-BE49-F238E27FC236}">
                <a16:creationId xmlns:a16="http://schemas.microsoft.com/office/drawing/2014/main" id="{B543CE67-7BAB-4525-8FCF-6E99F8ACE3DE}"/>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EB1A758-4BFD-4B3A-88EC-71674E4A398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E638C14-5BCC-4467-86E7-C63BAD8B30B1}"/>
              </a:ext>
            </a:extLst>
          </p:cNvPr>
          <p:cNvSpPr>
            <a:spLocks noGrp="1"/>
          </p:cNvSpPr>
          <p:nvPr>
            <p:ph type="sldNum" sz="quarter" idx="4"/>
          </p:nvPr>
        </p:nvSpPr>
        <p:spPr/>
        <p:txBody>
          <a:bodyPr/>
          <a:lstStyle/>
          <a:p>
            <a:fld id="{28B83BC3-069B-46AF-A4E6-C99928E1A4FA}" type="slidenum">
              <a:rPr lang="en-US" smtClean="0"/>
              <a:pPr/>
              <a:t>8</a:t>
            </a:fld>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948D2430-EDCB-4CAC-9C23-9667364CBE42}"/>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258A643-797E-4C14-AA4D-FE3BC6E002ED}"/>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593AF94-93F8-4D61-9D89-1F9355D760EC}"/>
              </a:ext>
            </a:extLst>
          </p:cNvPr>
          <p:cNvSpPr>
            <a:spLocks noGrp="1"/>
          </p:cNvSpPr>
          <p:nvPr>
            <p:ph type="sldNum" sz="quarter" idx="4"/>
          </p:nvPr>
        </p:nvSpPr>
        <p:spPr/>
        <p:txBody>
          <a:bodyPr/>
          <a:lstStyle/>
          <a:p>
            <a:fld id="{28B83BC3-069B-46AF-A4E6-C99928E1A4FA}" type="slidenum">
              <a:rPr lang="en-US" smtClean="0"/>
              <a:pPr/>
              <a:t>80</a:t>
            </a:fld>
            <a:endParaRPr lang="en-US" dirty="0"/>
          </a:p>
        </p:txBody>
      </p:sp>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9A5C6340-E02D-4847-A5B6-CEC6A4A71B7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9597194-1518-4785-9990-F4347CFB018D}"/>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5D16AF0-69C5-4F74-909E-86D2748BE433}"/>
              </a:ext>
            </a:extLst>
          </p:cNvPr>
          <p:cNvSpPr>
            <a:spLocks noGrp="1"/>
          </p:cNvSpPr>
          <p:nvPr>
            <p:ph type="sldNum" sz="quarter" idx="4"/>
          </p:nvPr>
        </p:nvSpPr>
        <p:spPr/>
        <p:txBody>
          <a:bodyPr/>
          <a:lstStyle/>
          <a:p>
            <a:fld id="{28B83BC3-069B-46AF-A4E6-C99928E1A4FA}" type="slidenum">
              <a:rPr lang="en-US" smtClean="0"/>
              <a:pPr/>
              <a:t>800</a:t>
            </a:fld>
            <a:endParaRPr lang="en-US" dirty="0"/>
          </a:p>
        </p:txBody>
      </p:sp>
    </p:spTree>
    <p:custDataLst>
      <p:tags r:id="rId1"/>
    </p:custDataLst>
    <p:extLst>
      <p:ext uri="{BB962C8B-B14F-4D97-AF65-F5344CB8AC3E}">
        <p14:creationId xmlns:p14="http://schemas.microsoft.com/office/powerpoint/2010/main" val="3841760334"/>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730EBBDF-C442-4B7B-B7DD-D9A9C1BA0DE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8EFE99C-B7CD-4A18-B163-BFFB96CE271C}"/>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71A015F-E833-4A53-971C-A1CFAB8A2A7A}"/>
              </a:ext>
            </a:extLst>
          </p:cNvPr>
          <p:cNvSpPr>
            <a:spLocks noGrp="1"/>
          </p:cNvSpPr>
          <p:nvPr>
            <p:ph type="sldNum" sz="quarter" idx="4"/>
          </p:nvPr>
        </p:nvSpPr>
        <p:spPr/>
        <p:txBody>
          <a:bodyPr/>
          <a:lstStyle/>
          <a:p>
            <a:fld id="{28B83BC3-069B-46AF-A4E6-C99928E1A4FA}" type="slidenum">
              <a:rPr lang="en-US" smtClean="0"/>
              <a:pPr/>
              <a:t>801</a:t>
            </a:fld>
            <a:endParaRPr lang="en-US" dirty="0"/>
          </a:p>
        </p:txBody>
      </p:sp>
    </p:spTree>
    <p:custDataLst>
      <p:tags r:id="rId1"/>
    </p:custDataLst>
    <p:extLst>
      <p:ext uri="{BB962C8B-B14F-4D97-AF65-F5344CB8AC3E}">
        <p14:creationId xmlns:p14="http://schemas.microsoft.com/office/powerpoint/2010/main" val="3280286895"/>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B28CC711-D6F8-4A0B-9456-0110EC5B734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EF5CDFE-EA7D-4469-BE2D-13DA224D8ECE}"/>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C2230878-9578-4596-AD7A-5BA6A0661020}"/>
              </a:ext>
            </a:extLst>
          </p:cNvPr>
          <p:cNvSpPr>
            <a:spLocks noGrp="1"/>
          </p:cNvSpPr>
          <p:nvPr>
            <p:ph type="sldNum" sz="quarter" idx="4"/>
          </p:nvPr>
        </p:nvSpPr>
        <p:spPr/>
        <p:txBody>
          <a:bodyPr/>
          <a:lstStyle/>
          <a:p>
            <a:fld id="{28B83BC3-069B-46AF-A4E6-C99928E1A4FA}" type="slidenum">
              <a:rPr lang="en-US" smtClean="0"/>
              <a:pPr/>
              <a:t>802</a:t>
            </a:fld>
            <a:endParaRPr lang="en-US" dirty="0"/>
          </a:p>
        </p:txBody>
      </p:sp>
    </p:spTree>
    <p:custDataLst>
      <p:tags r:id="rId1"/>
    </p:custDataLst>
    <p:extLst>
      <p:ext uri="{BB962C8B-B14F-4D97-AF65-F5344CB8AC3E}">
        <p14:creationId xmlns:p14="http://schemas.microsoft.com/office/powerpoint/2010/main" val="3258945083"/>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4" name="Date Placeholder 3">
            <a:extLst>
              <a:ext uri="{FF2B5EF4-FFF2-40B4-BE49-F238E27FC236}">
                <a16:creationId xmlns:a16="http://schemas.microsoft.com/office/drawing/2014/main" id="{091D17BE-2578-460F-8EA0-0352FA1F230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63943F2-9EA9-4EF7-AE49-4A0DE3D97A8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BBD9AF2-A28B-47E5-8108-A2F43EF214DD}"/>
              </a:ext>
            </a:extLst>
          </p:cNvPr>
          <p:cNvSpPr>
            <a:spLocks noGrp="1"/>
          </p:cNvSpPr>
          <p:nvPr>
            <p:ph type="sldNum" sz="quarter" idx="4"/>
          </p:nvPr>
        </p:nvSpPr>
        <p:spPr/>
        <p:txBody>
          <a:bodyPr/>
          <a:lstStyle/>
          <a:p>
            <a:fld id="{28B83BC3-069B-46AF-A4E6-C99928E1A4FA}" type="slidenum">
              <a:rPr lang="en-US" smtClean="0"/>
              <a:pPr/>
              <a:t>803</a:t>
            </a:fld>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4" name="Date Placeholder 3">
            <a:extLst>
              <a:ext uri="{FF2B5EF4-FFF2-40B4-BE49-F238E27FC236}">
                <a16:creationId xmlns:a16="http://schemas.microsoft.com/office/drawing/2014/main" id="{93185CFE-AF16-4F0B-A9A7-D4D9A32CBAE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28F6A69-47B2-4FD3-9729-B4CEA2B3FF3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0049D7F-8A8A-4689-B361-903FB11FA68D}"/>
              </a:ext>
            </a:extLst>
          </p:cNvPr>
          <p:cNvSpPr>
            <a:spLocks noGrp="1"/>
          </p:cNvSpPr>
          <p:nvPr>
            <p:ph type="sldNum" sz="quarter" idx="4"/>
          </p:nvPr>
        </p:nvSpPr>
        <p:spPr/>
        <p:txBody>
          <a:bodyPr/>
          <a:lstStyle/>
          <a:p>
            <a:fld id="{28B83BC3-069B-46AF-A4E6-C99928E1A4FA}" type="slidenum">
              <a:rPr lang="en-US" smtClean="0"/>
              <a:pPr/>
              <a:t>804</a:t>
            </a:fld>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3" name="Date Placeholder 2">
            <a:extLst>
              <a:ext uri="{FF2B5EF4-FFF2-40B4-BE49-F238E27FC236}">
                <a16:creationId xmlns:a16="http://schemas.microsoft.com/office/drawing/2014/main" id="{B5F178CF-CAE7-4EF4-96BC-59E2B1FF1EA9}"/>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EC0DD2F-7B02-4FCC-933A-4B974A302DE6}"/>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11AB2AD5-23E0-46E3-873F-9CF2CAF95301}"/>
              </a:ext>
            </a:extLst>
          </p:cNvPr>
          <p:cNvSpPr>
            <a:spLocks noGrp="1"/>
          </p:cNvSpPr>
          <p:nvPr>
            <p:ph type="sldNum" sz="quarter" idx="4"/>
          </p:nvPr>
        </p:nvSpPr>
        <p:spPr/>
        <p:txBody>
          <a:bodyPr/>
          <a:lstStyle/>
          <a:p>
            <a:fld id="{28B83BC3-069B-46AF-A4E6-C99928E1A4FA}" type="slidenum">
              <a:rPr lang="en-US" smtClean="0"/>
              <a:pPr/>
              <a:t>805</a:t>
            </a:fld>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4" name="Date Placeholder 3">
            <a:extLst>
              <a:ext uri="{FF2B5EF4-FFF2-40B4-BE49-F238E27FC236}">
                <a16:creationId xmlns:a16="http://schemas.microsoft.com/office/drawing/2014/main" id="{892DF962-1856-49EA-8A58-82AD778C022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FFBC272-7229-4538-95BF-1546A9FB44B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C252583-BCC1-4721-BB72-51A6FEC08B5C}"/>
              </a:ext>
            </a:extLst>
          </p:cNvPr>
          <p:cNvSpPr>
            <a:spLocks noGrp="1"/>
          </p:cNvSpPr>
          <p:nvPr>
            <p:ph type="sldNum" sz="quarter" idx="4"/>
          </p:nvPr>
        </p:nvSpPr>
        <p:spPr/>
        <p:txBody>
          <a:bodyPr/>
          <a:lstStyle/>
          <a:p>
            <a:fld id="{28B83BC3-069B-46AF-A4E6-C99928E1A4FA}" type="slidenum">
              <a:rPr lang="en-US" smtClean="0"/>
              <a:pPr/>
              <a:t>806</a:t>
            </a:fld>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4" name="Date Placeholder 3">
            <a:extLst>
              <a:ext uri="{FF2B5EF4-FFF2-40B4-BE49-F238E27FC236}">
                <a16:creationId xmlns:a16="http://schemas.microsoft.com/office/drawing/2014/main" id="{A8906A25-1736-4C7D-B852-5CAF3E14059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CA11C63-473C-46AB-87D7-BB6E300BFD9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297AA0D-262F-4F7D-91CC-8BCB56B51712}"/>
              </a:ext>
            </a:extLst>
          </p:cNvPr>
          <p:cNvSpPr>
            <a:spLocks noGrp="1"/>
          </p:cNvSpPr>
          <p:nvPr>
            <p:ph type="sldNum" sz="quarter" idx="4"/>
          </p:nvPr>
        </p:nvSpPr>
        <p:spPr/>
        <p:txBody>
          <a:bodyPr/>
          <a:lstStyle/>
          <a:p>
            <a:fld id="{28B83BC3-069B-46AF-A4E6-C99928E1A4FA}" type="slidenum">
              <a:rPr lang="en-US" smtClean="0"/>
              <a:pPr/>
              <a:t>807</a:t>
            </a:fld>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4" name="Date Placeholder 3">
            <a:extLst>
              <a:ext uri="{FF2B5EF4-FFF2-40B4-BE49-F238E27FC236}">
                <a16:creationId xmlns:a16="http://schemas.microsoft.com/office/drawing/2014/main" id="{D37298F6-5E85-47CA-BE28-905673BBB78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D82F47C-8663-4532-A8E6-CE53104A8B7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03D9324-DA81-42A6-B14F-02E68CA20324}"/>
              </a:ext>
            </a:extLst>
          </p:cNvPr>
          <p:cNvSpPr>
            <a:spLocks noGrp="1"/>
          </p:cNvSpPr>
          <p:nvPr>
            <p:ph type="sldNum" sz="quarter" idx="4"/>
          </p:nvPr>
        </p:nvSpPr>
        <p:spPr/>
        <p:txBody>
          <a:bodyPr/>
          <a:lstStyle/>
          <a:p>
            <a:fld id="{28B83BC3-069B-46AF-A4E6-C99928E1A4FA}" type="slidenum">
              <a:rPr lang="en-US" smtClean="0"/>
              <a:pPr/>
              <a:t>808</a:t>
            </a:fld>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name="Equation" r:id="rId4" imgW="901309" imgH="342751" progId="Equation.3">
                    <p:embed/>
                  </p:oleObj>
                </mc:Choice>
                <mc:Fallback>
                  <p:oleObj name="Equation" r:id="rId4" imgW="901309" imgH="342751"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name="Equation" r:id="rId6" imgW="2184400" imgH="431800" progId="Equation.3">
                    <p:embed/>
                  </p:oleObj>
                </mc:Choice>
                <mc:Fallback>
                  <p:oleObj name="Equation" r:id="rId6" imgW="2184400" imgH="431800" progId="Equation.3">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
        <p:nvSpPr>
          <p:cNvPr id="8" name="Date Placeholder 7">
            <a:extLst>
              <a:ext uri="{FF2B5EF4-FFF2-40B4-BE49-F238E27FC236}">
                <a16:creationId xmlns:a16="http://schemas.microsoft.com/office/drawing/2014/main" id="{A84B46D4-03BA-43D6-806A-53C8F3D4299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6CD407E-D894-4C43-A105-3E47DEE326C1}"/>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564FB0DE-822E-47F8-9B2D-C41FFBCC41C3}"/>
              </a:ext>
            </a:extLst>
          </p:cNvPr>
          <p:cNvSpPr>
            <a:spLocks noGrp="1"/>
          </p:cNvSpPr>
          <p:nvPr>
            <p:ph type="sldNum" sz="quarter" idx="4"/>
          </p:nvPr>
        </p:nvSpPr>
        <p:spPr/>
        <p:txBody>
          <a:bodyPr/>
          <a:lstStyle/>
          <a:p>
            <a:fld id="{28B83BC3-069B-46AF-A4E6-C99928E1A4FA}" type="slidenum">
              <a:rPr lang="en-US" smtClean="0"/>
              <a:pPr/>
              <a:t>809</a:t>
            </a:fld>
            <a:endParaRPr lang="en-US" dirty="0"/>
          </a:p>
        </p:txBody>
      </p:sp>
    </p:spTree>
    <p:custDataLst>
      <p:tags r:id="rId1"/>
    </p:custDataLst>
    <p:extLst>
      <p:ext uri="{BB962C8B-B14F-4D97-AF65-F5344CB8AC3E}">
        <p14:creationId xmlns:p14="http://schemas.microsoft.com/office/powerpoint/2010/main" val="21877272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4" name="Date Placeholder 3">
            <a:extLst>
              <a:ext uri="{FF2B5EF4-FFF2-40B4-BE49-F238E27FC236}">
                <a16:creationId xmlns:a16="http://schemas.microsoft.com/office/drawing/2014/main" id="{918A37DF-406C-45F7-8592-10BD9952B309}"/>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B1ABD488-625F-46D3-B12D-99190C644C0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057F7C9A-6C40-4098-B33B-EA6061069344}"/>
              </a:ext>
            </a:extLst>
          </p:cNvPr>
          <p:cNvSpPr>
            <a:spLocks noGrp="1"/>
          </p:cNvSpPr>
          <p:nvPr>
            <p:ph type="sldNum" sz="quarter" idx="4"/>
          </p:nvPr>
        </p:nvSpPr>
        <p:spPr/>
        <p:txBody>
          <a:bodyPr/>
          <a:lstStyle/>
          <a:p>
            <a:fld id="{28B83BC3-069B-46AF-A4E6-C99928E1A4FA}" type="slidenum">
              <a:rPr lang="en-US" smtClean="0"/>
              <a:pPr/>
              <a:t>81</a:t>
            </a:fld>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name="Equation" r:id="rId4" imgW="1155700" imgH="228600" progId="Equation.3">
                    <p:embed/>
                  </p:oleObj>
                </mc:Choice>
                <mc:Fallback>
                  <p:oleObj name="Equation" r:id="rId4" imgW="1155700" imgH="2286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name="Equation" r:id="rId6" imgW="926698" imgH="317362" progId="Equation.3">
                    <p:embed/>
                  </p:oleObj>
                </mc:Choice>
                <mc:Fallback>
                  <p:oleObj name="Equation" r:id="rId6" imgW="926698" imgH="317362" progId="Equation.3">
                    <p:embed/>
                    <p:pic>
                      <p:nvPicPr>
                        <p:cNvPr id="921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name="Equation" r:id="rId8" imgW="1498600" imgH="838200" progId="Equation.3">
                    <p:embed/>
                  </p:oleObj>
                </mc:Choice>
                <mc:Fallback>
                  <p:oleObj name="Equation" r:id="rId8" imgW="1498600" imgH="838200" progId="Equation.3">
                    <p:embed/>
                    <p:pic>
                      <p:nvPicPr>
                        <p:cNvPr id="1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name="Equation" r:id="rId10" imgW="761669" imgH="304668" progId="Equation.3">
                    <p:embed/>
                  </p:oleObj>
                </mc:Choice>
                <mc:Fallback>
                  <p:oleObj name="Equation" r:id="rId10" imgW="761669" imgH="304668" progId="Equation.3">
                    <p:embed/>
                    <p:pic>
                      <p:nvPicPr>
                        <p:cNvPr id="11"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 name="Date Placeholder 4">
            <a:extLst>
              <a:ext uri="{FF2B5EF4-FFF2-40B4-BE49-F238E27FC236}">
                <a16:creationId xmlns:a16="http://schemas.microsoft.com/office/drawing/2014/main" id="{8325F7DA-93B3-4C1E-83A3-A3C95EDDDE77}"/>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EFD3DB62-FD20-4580-94DE-50ADE5297254}"/>
              </a:ext>
            </a:extLst>
          </p:cNvPr>
          <p:cNvSpPr>
            <a:spLocks noGrp="1"/>
          </p:cNvSpPr>
          <p:nvPr>
            <p:ph type="ftr" sz="quarter" idx="3"/>
          </p:nvPr>
        </p:nvSpPr>
        <p:spPr/>
        <p:txBody>
          <a:bodyPr/>
          <a:lstStyle/>
          <a:p>
            <a:r>
              <a:rPr lang="en-US"/>
              <a:t>© Grand Valley Sate University</a:t>
            </a:r>
            <a:endParaRPr lang="en-US" sz="1600" dirty="0"/>
          </a:p>
        </p:txBody>
      </p:sp>
      <p:sp>
        <p:nvSpPr>
          <p:cNvPr id="14" name="Slide Number Placeholder 13">
            <a:extLst>
              <a:ext uri="{FF2B5EF4-FFF2-40B4-BE49-F238E27FC236}">
                <a16:creationId xmlns:a16="http://schemas.microsoft.com/office/drawing/2014/main" id="{6B523C58-3160-4877-8A1B-7D284B246576}"/>
              </a:ext>
            </a:extLst>
          </p:cNvPr>
          <p:cNvSpPr>
            <a:spLocks noGrp="1"/>
          </p:cNvSpPr>
          <p:nvPr>
            <p:ph type="sldNum" sz="quarter" idx="4"/>
          </p:nvPr>
        </p:nvSpPr>
        <p:spPr/>
        <p:txBody>
          <a:bodyPr/>
          <a:lstStyle/>
          <a:p>
            <a:fld id="{28B83BC3-069B-46AF-A4E6-C99928E1A4FA}" type="slidenum">
              <a:rPr lang="en-US" smtClean="0"/>
              <a:pPr/>
              <a:t>810</a:t>
            </a:fld>
            <a:endParaRPr lang="en-US" dirty="0"/>
          </a:p>
        </p:txBody>
      </p:sp>
    </p:spTree>
    <p:custDataLst>
      <p:tags r:id="rId1"/>
    </p:custDataLst>
    <p:extLst>
      <p:ext uri="{BB962C8B-B14F-4D97-AF65-F5344CB8AC3E}">
        <p14:creationId xmlns:p14="http://schemas.microsoft.com/office/powerpoint/2010/main" val="222434712"/>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pic>
        <p:nvPicPr>
          <p:cNvPr id="8194" name="Picture 2"/>
          <p:cNvPicPr>
            <a:picLocks noChangeAspect="1" noChangeArrowheads="1"/>
          </p:cNvPicPr>
          <p:nvPr/>
        </p:nvPicPr>
        <p:blipFill>
          <a:blip r:embed="rId4"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name="Equation" r:id="rId6" imgW="723586" imgH="431613" progId="Equation.3">
                  <p:embed/>
                </p:oleObj>
              </mc:Choice>
              <mc:Fallback>
                <p:oleObj name="Equation" r:id="rId6" imgW="723586" imgH="431613" progId="Equation.3">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name="Equation" r:id="rId8" imgW="698197" imgH="431613" progId="Equation.3">
                  <p:embed/>
                </p:oleObj>
              </mc:Choice>
              <mc:Fallback>
                <p:oleObj name="Equation" r:id="rId8" imgW="698197" imgH="431613" progId="Equation.3">
                  <p:embed/>
                  <p:pic>
                    <p:nvPicPr>
                      <p:cNvPr id="8198"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name="Equation" r:id="rId10" imgW="723586" imgH="431613" progId="Equation.3">
                  <p:embed/>
                </p:oleObj>
              </mc:Choice>
              <mc:Fallback>
                <p:oleObj name="Equation" r:id="rId10" imgW="723586" imgH="431613" progId="Equation.3">
                  <p:embed/>
                  <p:pic>
                    <p:nvPicPr>
                      <p:cNvPr id="8199"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B7350EB1-C451-402A-8EED-1266D13B3D58}"/>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9CBE4D6-5A23-4AFD-A1F4-49355E1F026B}"/>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75044BB-C92A-4CB7-B7C2-CF8618CB5975}"/>
              </a:ext>
            </a:extLst>
          </p:cNvPr>
          <p:cNvSpPr>
            <a:spLocks noGrp="1"/>
          </p:cNvSpPr>
          <p:nvPr>
            <p:ph type="sldNum" sz="quarter" idx="4"/>
          </p:nvPr>
        </p:nvSpPr>
        <p:spPr/>
        <p:txBody>
          <a:bodyPr/>
          <a:lstStyle/>
          <a:p>
            <a:fld id="{28B83BC3-069B-46AF-A4E6-C99928E1A4FA}" type="slidenum">
              <a:rPr lang="en-US" smtClean="0"/>
              <a:pPr/>
              <a:t>811</a:t>
            </a:fld>
            <a:endParaRPr lang="en-US" dirty="0"/>
          </a:p>
        </p:txBody>
      </p:sp>
    </p:spTree>
    <p:custDataLst>
      <p:tags r:id="rId1"/>
    </p:custDataLst>
    <p:extLst>
      <p:ext uri="{BB962C8B-B14F-4D97-AF65-F5344CB8AC3E}">
        <p14:creationId xmlns:p14="http://schemas.microsoft.com/office/powerpoint/2010/main" val="3292227526"/>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F0354E40-F5E6-4A5E-8B79-ACB4591568D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C450DE6-72B1-4107-84C7-A84BE0F3DED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7B41AAE-0BF7-43EA-8489-187785CADBC8}"/>
              </a:ext>
            </a:extLst>
          </p:cNvPr>
          <p:cNvSpPr>
            <a:spLocks noGrp="1"/>
          </p:cNvSpPr>
          <p:nvPr>
            <p:ph type="sldNum" sz="quarter" idx="4"/>
          </p:nvPr>
        </p:nvSpPr>
        <p:spPr/>
        <p:txBody>
          <a:bodyPr/>
          <a:lstStyle/>
          <a:p>
            <a:fld id="{28B83BC3-069B-46AF-A4E6-C99928E1A4FA}" type="slidenum">
              <a:rPr lang="en-US" smtClean="0"/>
              <a:pPr/>
              <a:t>812</a:t>
            </a:fld>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name="Equation" r:id="rId4" imgW="1993680" imgH="838080" progId="Equation.3">
                  <p:embed/>
                </p:oleObj>
              </mc:Choice>
              <mc:Fallback>
                <p:oleObj name="Equation" r:id="rId4" imgW="1993680" imgH="838080" progId="Equation.3">
                  <p:embed/>
                  <p:pic>
                    <p:nvPicPr>
                      <p:cNvPr id="4" name="Object 3"/>
                      <p:cNvPicPr>
                        <a:picLocks noChangeAspect="1" noChangeArrowheads="1"/>
                      </p:cNvPicPr>
                      <p:nvPr/>
                    </p:nvPicPr>
                    <p:blipFill>
                      <a:blip r:embed="rId5"/>
                      <a:srcRect/>
                      <a:stretch>
                        <a:fillRect/>
                      </a:stretch>
                    </p:blipFill>
                    <p:spPr bwMode="auto">
                      <a:xfrm>
                        <a:off x="2590800" y="2514600"/>
                        <a:ext cx="3361616" cy="129540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06F01EE4-80CF-40D6-B70E-25365DA44AF0}"/>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BC59512B-DDBD-4DC1-90BE-1EEBAF26A7A6}"/>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6CD4CDE3-E121-471C-BE84-9A73971F6781}"/>
              </a:ext>
            </a:extLst>
          </p:cNvPr>
          <p:cNvSpPr>
            <a:spLocks noGrp="1"/>
          </p:cNvSpPr>
          <p:nvPr>
            <p:ph type="sldNum" sz="quarter" idx="4"/>
          </p:nvPr>
        </p:nvSpPr>
        <p:spPr/>
        <p:txBody>
          <a:bodyPr/>
          <a:lstStyle/>
          <a:p>
            <a:fld id="{28B83BC3-069B-46AF-A4E6-C99928E1A4FA}" type="slidenum">
              <a:rPr lang="en-US" smtClean="0"/>
              <a:pPr/>
              <a:t>813</a:t>
            </a:fld>
            <a:endParaRPr lang="en-US" dirty="0"/>
          </a:p>
        </p:txBody>
      </p:sp>
    </p:spTree>
    <p:custDataLst>
      <p:tags r:id="rId1"/>
    </p:custDataLst>
    <p:extLst>
      <p:ext uri="{BB962C8B-B14F-4D97-AF65-F5344CB8AC3E}">
        <p14:creationId xmlns:p14="http://schemas.microsoft.com/office/powerpoint/2010/main" val="4228077760"/>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name="Equation" r:id="rId4" imgW="2730500" imgH="838200" progId="Equation.3">
                  <p:embed/>
                </p:oleObj>
              </mc:Choice>
              <mc:Fallback>
                <p:oleObj name="Equation" r:id="rId4" imgW="2730500" imgH="8382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8E5D7473-D4B5-4287-AD29-26AE1D58BEF4}"/>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9500902E-A2E1-4676-B2EF-263D784A72A1}"/>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200F97F7-A4D8-46CF-8878-6C62358A13F4}"/>
              </a:ext>
            </a:extLst>
          </p:cNvPr>
          <p:cNvSpPr>
            <a:spLocks noGrp="1"/>
          </p:cNvSpPr>
          <p:nvPr>
            <p:ph type="sldNum" sz="quarter" idx="4"/>
          </p:nvPr>
        </p:nvSpPr>
        <p:spPr/>
        <p:txBody>
          <a:bodyPr/>
          <a:lstStyle/>
          <a:p>
            <a:fld id="{28B83BC3-069B-46AF-A4E6-C99928E1A4FA}" type="slidenum">
              <a:rPr lang="en-US" smtClean="0"/>
              <a:pPr/>
              <a:t>814</a:t>
            </a:fld>
            <a:endParaRPr lang="en-US" dirty="0"/>
          </a:p>
        </p:txBody>
      </p:sp>
    </p:spTree>
    <p:custDataLst>
      <p:tags r:id="rId1"/>
    </p:custDataLst>
    <p:extLst>
      <p:ext uri="{BB962C8B-B14F-4D97-AF65-F5344CB8AC3E}">
        <p14:creationId xmlns:p14="http://schemas.microsoft.com/office/powerpoint/2010/main" val="3953449422"/>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Regression” tab in “Sample Data.xlsx”</a:t>
            </a:r>
          </a:p>
          <a:p>
            <a:endParaRPr lang="en-US" dirty="0"/>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Date Placeholder 3">
            <a:extLst>
              <a:ext uri="{FF2B5EF4-FFF2-40B4-BE49-F238E27FC236}">
                <a16:creationId xmlns:a16="http://schemas.microsoft.com/office/drawing/2014/main" id="{EE2CAAD8-47CC-4C78-AC45-5E8D01B331D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C199B8D-7D74-406E-AC06-45959F3867C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738BBB8-DF25-4934-8C1A-8FACA01F85C1}"/>
              </a:ext>
            </a:extLst>
          </p:cNvPr>
          <p:cNvSpPr>
            <a:spLocks noGrp="1"/>
          </p:cNvSpPr>
          <p:nvPr>
            <p:ph type="sldNum" sz="quarter" idx="4"/>
          </p:nvPr>
        </p:nvSpPr>
        <p:spPr/>
        <p:txBody>
          <a:bodyPr/>
          <a:lstStyle/>
          <a:p>
            <a:fld id="{28B83BC3-069B-46AF-A4E6-C99928E1A4FA}" type="slidenum">
              <a:rPr lang="en-US" smtClean="0"/>
              <a:pPr/>
              <a:t>815</a:t>
            </a:fld>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visualize whether there seems to be a linear relationship between X and Y.</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“FINAL” as “Y variables” and “EXAM1” as “X variables.”</a:t>
            </a:r>
          </a:p>
          <a:p>
            <a:pPr marL="1234440" lvl="2" indent="-457200">
              <a:buFont typeface="+mj-lt"/>
              <a:buAutoNum type="arabicParenR"/>
            </a:pPr>
            <a:r>
              <a:rPr lang="en-US" dirty="0"/>
              <a:t>Click “OK.”</a:t>
            </a:r>
          </a:p>
          <a:p>
            <a:pPr marL="1234440" lvl="2" indent="-457200">
              <a:buFont typeface="+mj-lt"/>
              <a:buAutoNum type="arabicParenR"/>
            </a:pPr>
            <a:r>
              <a:rPr lang="en-US" dirty="0"/>
              <a:t>A scatter plot is generated in a new window.</a:t>
            </a:r>
          </a:p>
          <a:p>
            <a:endParaRPr lang="en-US" sz="1600" dirty="0"/>
          </a:p>
          <a:p>
            <a:endParaRPr lang="en-US" dirty="0"/>
          </a:p>
          <a:p>
            <a:endParaRPr lang="en-US" dirty="0"/>
          </a:p>
        </p:txBody>
      </p:sp>
      <p:sp>
        <p:nvSpPr>
          <p:cNvPr id="4" name="Date Placeholder 3">
            <a:extLst>
              <a:ext uri="{FF2B5EF4-FFF2-40B4-BE49-F238E27FC236}">
                <a16:creationId xmlns:a16="http://schemas.microsoft.com/office/drawing/2014/main" id="{F3361C0C-1499-48ED-B1B3-DAC70738C13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477D999-8D5E-4A98-81A3-D4B86FC6587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CB562C4-7029-48F2-9DDD-623CE6E62A8F}"/>
              </a:ext>
            </a:extLst>
          </p:cNvPr>
          <p:cNvSpPr>
            <a:spLocks noGrp="1"/>
          </p:cNvSpPr>
          <p:nvPr>
            <p:ph type="sldNum" sz="quarter" idx="4"/>
          </p:nvPr>
        </p:nvSpPr>
        <p:spPr/>
        <p:txBody>
          <a:bodyPr/>
          <a:lstStyle/>
          <a:p>
            <a:fld id="{28B83BC3-069B-46AF-A4E6-C99928E1A4FA}" type="slidenum">
              <a:rPr lang="en-US" smtClean="0"/>
              <a:pPr/>
              <a:t>816</a:t>
            </a:fld>
            <a:endParaRPr lang="en-US" dirty="0"/>
          </a:p>
        </p:txBody>
      </p:sp>
    </p:spTree>
    <p:custDataLst>
      <p:tags r:id="rId1"/>
    </p:custDataLst>
    <p:extLst>
      <p:ext uri="{BB962C8B-B14F-4D97-AF65-F5344CB8AC3E}">
        <p14:creationId xmlns:p14="http://schemas.microsoft.com/office/powerpoint/2010/main" val="283552367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4" name="Scatter Plot MTB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82" y="1695677"/>
            <a:ext cx="4876800" cy="4198163"/>
          </a:xfrm>
          <a:prstGeom prst="rect">
            <a:avLst/>
          </a:prstGeom>
        </p:spPr>
      </p:pic>
      <p:pic>
        <p:nvPicPr>
          <p:cNvPr id="11" name="Picture 10"/>
          <p:cNvPicPr>
            <a:picLocks noChangeAspect="1"/>
          </p:cNvPicPr>
          <p:nvPr/>
        </p:nvPicPr>
        <p:blipFill>
          <a:blip r:embed="rId5"/>
          <a:stretch>
            <a:fillRect/>
          </a:stretch>
        </p:blipFill>
        <p:spPr>
          <a:xfrm>
            <a:off x="5139213" y="1828800"/>
            <a:ext cx="5943600" cy="3931919"/>
          </a:xfrm>
          <a:prstGeom prst="rect">
            <a:avLst/>
          </a:prstGeom>
        </p:spPr>
      </p:pic>
      <p:sp>
        <p:nvSpPr>
          <p:cNvPr id="20" name="Right Arrow 14"/>
          <p:cNvSpPr/>
          <p:nvPr/>
        </p:nvSpPr>
        <p:spPr>
          <a:xfrm>
            <a:off x="4910613" y="36423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953047B-9C4C-439C-A80D-B901E48F2A61}"/>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03A3766A-FB81-46F0-991B-D19A0A31880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E4AD0582-85C1-4F4E-BB61-A8DDC0ACFF8D}"/>
              </a:ext>
            </a:extLst>
          </p:cNvPr>
          <p:cNvSpPr>
            <a:spLocks noGrp="1"/>
          </p:cNvSpPr>
          <p:nvPr>
            <p:ph type="sldNum" sz="quarter" idx="4"/>
          </p:nvPr>
        </p:nvSpPr>
        <p:spPr/>
        <p:txBody>
          <a:bodyPr/>
          <a:lstStyle/>
          <a:p>
            <a:fld id="{28B83BC3-069B-46AF-A4E6-C99928E1A4FA}" type="slidenum">
              <a:rPr lang="en-US" smtClean="0"/>
              <a:pPr/>
              <a:t>817</a:t>
            </a:fld>
            <a:endParaRPr lang="en-US" dirty="0"/>
          </a:p>
        </p:txBody>
      </p:sp>
    </p:spTree>
    <p:custDataLst>
      <p:tags r:id="rId1"/>
    </p:custDataLst>
    <p:extLst>
      <p:ext uri="{BB962C8B-B14F-4D97-AF65-F5344CB8AC3E}">
        <p14:creationId xmlns:p14="http://schemas.microsoft.com/office/powerpoint/2010/main" val="366615066"/>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4"/>
          <a:stretch>
            <a:fillRect/>
          </a:stretch>
        </p:blipFill>
        <p:spPr>
          <a:xfrm>
            <a:off x="2659893" y="2247900"/>
            <a:ext cx="6059413" cy="4343400"/>
          </a:xfrm>
          <a:prstGeom prst="rect">
            <a:avLst/>
          </a:prstGeom>
        </p:spPr>
      </p:pic>
      <p:sp>
        <p:nvSpPr>
          <p:cNvPr id="5" name="Date Placeholder 4">
            <a:extLst>
              <a:ext uri="{FF2B5EF4-FFF2-40B4-BE49-F238E27FC236}">
                <a16:creationId xmlns:a16="http://schemas.microsoft.com/office/drawing/2014/main" id="{AF5F0565-2312-4A34-9DD0-8EDA4BCD6CB6}"/>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78202919-B53D-4900-AC0D-E26BBA803711}"/>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82B951B6-F03F-46C8-9E33-BECC9B305281}"/>
              </a:ext>
            </a:extLst>
          </p:cNvPr>
          <p:cNvSpPr>
            <a:spLocks noGrp="1"/>
          </p:cNvSpPr>
          <p:nvPr>
            <p:ph type="sldNum" sz="quarter" idx="4"/>
          </p:nvPr>
        </p:nvSpPr>
        <p:spPr/>
        <p:txBody>
          <a:bodyPr/>
          <a:lstStyle/>
          <a:p>
            <a:fld id="{28B83BC3-069B-46AF-A4E6-C99928E1A4FA}" type="slidenum">
              <a:rPr lang="en-US" smtClean="0"/>
              <a:pPr/>
              <a:t>818</a:t>
            </a:fld>
            <a:endParaRPr lang="en-US" dirty="0"/>
          </a:p>
        </p:txBody>
      </p:sp>
    </p:spTree>
    <p:custDataLst>
      <p:tags r:id="rId1"/>
    </p:custDataLst>
    <p:extLst>
      <p:ext uri="{BB962C8B-B14F-4D97-AF65-F5344CB8AC3E}">
        <p14:creationId xmlns:p14="http://schemas.microsoft.com/office/powerpoint/2010/main" val="4214816915"/>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as “Continuous Predictors.”</a:t>
            </a:r>
          </a:p>
          <a:p>
            <a:pPr marL="1234440" lvl="2" indent="-457200">
              <a:buFont typeface="+mj-lt"/>
              <a:buAutoNum type="arabicParenR"/>
            </a:pPr>
            <a:r>
              <a:rPr lang="en-US" dirty="0"/>
              <a:t>Click the “Storage” button.</a:t>
            </a:r>
          </a:p>
          <a:p>
            <a:pPr marL="1234440" lvl="2" indent="-457200">
              <a:buFont typeface="+mj-lt"/>
              <a:buAutoNum type="arabicParenR"/>
            </a:pPr>
            <a:r>
              <a:rPr lang="en-US" dirty="0"/>
              <a:t>Check the box of “Residuals” so that the residuals can be saved automatically in the last column of the data table.</a:t>
            </a:r>
          </a:p>
          <a:p>
            <a:pPr marL="1234440" lvl="2" indent="-457200">
              <a:buFont typeface="+mj-lt"/>
              <a:buAutoNum type="arabicParenR"/>
            </a:pPr>
            <a:r>
              <a:rPr lang="en-US" dirty="0"/>
              <a:t>Click “OK.”</a:t>
            </a:r>
          </a:p>
          <a:p>
            <a:pPr marL="1234440" lvl="2" indent="-457200">
              <a:buFont typeface="+mj-lt"/>
              <a:buAutoNum type="arabicParenR"/>
            </a:pPr>
            <a:r>
              <a:rPr lang="en-US" dirty="0"/>
              <a:t>The regression analysis results appear in the new window.</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1855E19-55AA-4CEB-9359-77FD9F3A3F9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EB3D801-522A-40B8-8356-C6E1751DFC5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3E005EB-A82B-4333-8AC0-D8BD9E037492}"/>
              </a:ext>
            </a:extLst>
          </p:cNvPr>
          <p:cNvSpPr>
            <a:spLocks noGrp="1"/>
          </p:cNvSpPr>
          <p:nvPr>
            <p:ph type="sldNum" sz="quarter" idx="4"/>
          </p:nvPr>
        </p:nvSpPr>
        <p:spPr/>
        <p:txBody>
          <a:bodyPr/>
          <a:lstStyle/>
          <a:p>
            <a:fld id="{28B83BC3-069B-46AF-A4E6-C99928E1A4FA}" type="slidenum">
              <a:rPr lang="en-US" smtClean="0"/>
              <a:pPr/>
              <a:t>819</a:t>
            </a:fld>
            <a:endParaRPr lang="en-US" dirty="0"/>
          </a:p>
        </p:txBody>
      </p:sp>
    </p:spTree>
    <p:custDataLst>
      <p:tags r:id="rId1"/>
    </p:custDataLst>
    <p:extLst>
      <p:ext uri="{BB962C8B-B14F-4D97-AF65-F5344CB8AC3E}">
        <p14:creationId xmlns:p14="http://schemas.microsoft.com/office/powerpoint/2010/main" val="69902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1D694925-46CD-44A0-9AF1-DD382215CCF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85E77AA-485C-431E-9B3C-348DCCEBD878}"/>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D4413CC8-0C5C-4F1E-B288-21A05A934DCD}"/>
              </a:ext>
            </a:extLst>
          </p:cNvPr>
          <p:cNvSpPr>
            <a:spLocks noGrp="1"/>
          </p:cNvSpPr>
          <p:nvPr>
            <p:ph type="sldNum" sz="quarter" idx="4"/>
          </p:nvPr>
        </p:nvSpPr>
        <p:spPr/>
        <p:txBody>
          <a:bodyPr/>
          <a:lstStyle/>
          <a:p>
            <a:fld id="{28B83BC3-069B-46AF-A4E6-C99928E1A4FA}" type="slidenum">
              <a:rPr lang="en-US" smtClean="0"/>
              <a:pPr/>
              <a:t>82</a:t>
            </a:fld>
            <a:endParaRPr lang="en-US" dirty="0"/>
          </a:p>
        </p:txBody>
      </p:sp>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8" name="Picture 17"/>
          <p:cNvPicPr>
            <a:picLocks noChangeAspect="1"/>
          </p:cNvPicPr>
          <p:nvPr/>
        </p:nvPicPr>
        <p:blipFill>
          <a:blip r:embed="rId4"/>
          <a:stretch>
            <a:fillRect/>
          </a:stretch>
        </p:blipFill>
        <p:spPr>
          <a:xfrm>
            <a:off x="5769935" y="1553361"/>
            <a:ext cx="5334000" cy="4208476"/>
          </a:xfrm>
          <a:prstGeom prst="rect">
            <a:avLst/>
          </a:prstGeom>
        </p:spPr>
      </p:pic>
      <p:pic>
        <p:nvPicPr>
          <p:cNvPr id="22" name="Picture 21"/>
          <p:cNvPicPr>
            <a:picLocks noChangeAspect="1"/>
          </p:cNvPicPr>
          <p:nvPr/>
        </p:nvPicPr>
        <p:blipFill>
          <a:blip r:embed="rId5"/>
          <a:stretch>
            <a:fillRect/>
          </a:stretch>
        </p:blipFill>
        <p:spPr>
          <a:xfrm>
            <a:off x="190996" y="1600200"/>
            <a:ext cx="5518020" cy="4114799"/>
          </a:xfrm>
          <a:prstGeom prst="rect">
            <a:avLst/>
          </a:prstGeom>
        </p:spPr>
      </p:pic>
      <p:sp>
        <p:nvSpPr>
          <p:cNvPr id="14" name="Right Arrow 13"/>
          <p:cNvSpPr/>
          <p:nvPr/>
        </p:nvSpPr>
        <p:spPr>
          <a:xfrm>
            <a:off x="5489610" y="35370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4966CB59-9985-45C5-B222-EAC605B7EB2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6BC2B341-634D-4CF3-878D-C55A7A2B330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0C07E3AA-51B7-40D9-855B-96321271E1D6}"/>
              </a:ext>
            </a:extLst>
          </p:cNvPr>
          <p:cNvSpPr>
            <a:spLocks noGrp="1"/>
          </p:cNvSpPr>
          <p:nvPr>
            <p:ph type="sldNum" sz="quarter" idx="4"/>
          </p:nvPr>
        </p:nvSpPr>
        <p:spPr/>
        <p:txBody>
          <a:bodyPr/>
          <a:lstStyle/>
          <a:p>
            <a:fld id="{28B83BC3-069B-46AF-A4E6-C99928E1A4FA}" type="slidenum">
              <a:rPr lang="en-US" smtClean="0"/>
              <a:pPr/>
              <a:t>820</a:t>
            </a:fld>
            <a:endParaRPr lang="en-US" dirty="0"/>
          </a:p>
        </p:txBody>
      </p:sp>
    </p:spTree>
    <p:custDataLst>
      <p:tags r:id="rId1"/>
    </p:custDataLst>
    <p:extLst>
      <p:ext uri="{BB962C8B-B14F-4D97-AF65-F5344CB8AC3E}">
        <p14:creationId xmlns:p14="http://schemas.microsoft.com/office/powerpoint/2010/main" val="1731024565"/>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5" name="Rectangle 4"/>
          <p:cNvSpPr/>
          <p:nvPr/>
        </p:nvSpPr>
        <p:spPr>
          <a:xfrm>
            <a:off x="609600" y="1138536"/>
            <a:ext cx="5715000" cy="4770537"/>
          </a:xfrm>
          <a:prstGeom prst="rect">
            <a:avLst/>
          </a:prstGeom>
        </p:spPr>
        <p:txBody>
          <a:bodyPr wrap="square">
            <a:spAutoFit/>
          </a:bodyPr>
          <a:lstStyle/>
          <a:p>
            <a:pPr marL="285750" indent="-285750">
              <a:buFont typeface="Arial" panose="020B0604020202020204" pitchFamily="34" charset="0"/>
              <a:buChar char="•"/>
            </a:pPr>
            <a:r>
              <a:rPr lang="en-US" sz="2000" dirty="0"/>
              <a:t>Step 4: Check whether the model is statistically significant. If not significant, we will need to re-examine the predictor or look for new predictors before continuing</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R2 measures the percentage of variation in the data set that can be explained by the model. 89.5% of the variability in the data can be accounted for by this linear regression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“Analysis of Variance” section provides a ANOVA table covering degrees of freedom, sum of squares, and mean square information for total, regression and error.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p-value of the F-test is lower than the α level (0.05), indicating that the model is statistically significant.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p:cNvPicPr>
            <a:picLocks noChangeAspect="1"/>
          </p:cNvPicPr>
          <p:nvPr/>
        </p:nvPicPr>
        <p:blipFill>
          <a:blip r:embed="rId4"/>
          <a:stretch>
            <a:fillRect/>
          </a:stretch>
        </p:blipFill>
        <p:spPr>
          <a:xfrm>
            <a:off x="6477000" y="1057546"/>
            <a:ext cx="3538415" cy="5495654"/>
          </a:xfrm>
          <a:prstGeom prst="rect">
            <a:avLst/>
          </a:prstGeom>
        </p:spPr>
      </p:pic>
      <p:sp>
        <p:nvSpPr>
          <p:cNvPr id="3" name="Date Placeholder 2">
            <a:extLst>
              <a:ext uri="{FF2B5EF4-FFF2-40B4-BE49-F238E27FC236}">
                <a16:creationId xmlns:a16="http://schemas.microsoft.com/office/drawing/2014/main" id="{EB25F9FC-20FC-414E-BE4A-4FE0D2F9E039}"/>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F529B789-F1DC-4F77-BB5E-916CBDFD840A}"/>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25E3B6AC-9058-4333-AF94-3635A864C768}"/>
              </a:ext>
            </a:extLst>
          </p:cNvPr>
          <p:cNvSpPr>
            <a:spLocks noGrp="1"/>
          </p:cNvSpPr>
          <p:nvPr>
            <p:ph type="sldNum" sz="quarter" idx="4"/>
          </p:nvPr>
        </p:nvSpPr>
        <p:spPr/>
        <p:txBody>
          <a:bodyPr/>
          <a:lstStyle/>
          <a:p>
            <a:fld id="{28B83BC3-069B-46AF-A4E6-C99928E1A4FA}" type="slidenum">
              <a:rPr lang="en-US" smtClean="0"/>
              <a:pPr/>
              <a:t>821</a:t>
            </a:fld>
            <a:endParaRPr lang="en-US" dirty="0"/>
          </a:p>
        </p:txBody>
      </p:sp>
    </p:spTree>
    <p:custDataLst>
      <p:tags r:id="rId1"/>
    </p:custDataLst>
    <p:extLst>
      <p:ext uri="{BB962C8B-B14F-4D97-AF65-F5344CB8AC3E}">
        <p14:creationId xmlns:p14="http://schemas.microsoft.com/office/powerpoint/2010/main" val="1221516004"/>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a:xfrm>
            <a:off x="609600" y="1143000"/>
            <a:ext cx="5867400" cy="5029200"/>
          </a:xfrm>
        </p:spPr>
        <p:txBody>
          <a:bodyPr>
            <a:normAutofit/>
          </a:bodyPr>
          <a:lstStyle/>
          <a:p>
            <a:r>
              <a:rPr lang="en-US" dirty="0"/>
              <a:t>Step 5: Understand regression equation</a:t>
            </a:r>
          </a:p>
          <a:p>
            <a:pPr lvl="1"/>
            <a:endParaRPr lang="en-US" sz="2000" dirty="0"/>
          </a:p>
          <a:p>
            <a:pPr lvl="1"/>
            <a:r>
              <a:rPr lang="en-US" sz="2000" dirty="0"/>
              <a:t>The estimates of slope and intercept are shown in the “Parameter Estimate” section.</a:t>
            </a:r>
          </a:p>
          <a:p>
            <a:pPr lvl="1"/>
            <a:endParaRPr lang="en-US" sz="2000" dirty="0"/>
          </a:p>
          <a:p>
            <a:pPr lvl="1"/>
            <a:r>
              <a:rPr lang="en-US" sz="2000" dirty="0"/>
              <a:t>In this example, Y = 15.6 + 1.85 × X.</a:t>
            </a:r>
          </a:p>
          <a:p>
            <a:pPr lvl="1"/>
            <a:endParaRPr lang="en-US" sz="2000" dirty="0"/>
          </a:p>
          <a:p>
            <a:pPr lvl="1"/>
            <a:r>
              <a:rPr lang="en-US" sz="2000" dirty="0"/>
              <a:t>One unit increase in the score of Exam1 would increase the final score by 1.85.</a:t>
            </a:r>
          </a:p>
          <a:p>
            <a:pPr marL="114300" indent="0">
              <a:buNone/>
            </a:pPr>
            <a:endParaRPr lang="en-US" dirty="0"/>
          </a:p>
          <a:p>
            <a:endParaRPr lang="en-US" dirty="0"/>
          </a:p>
        </p:txBody>
      </p:sp>
      <p:pic>
        <p:nvPicPr>
          <p:cNvPr id="15" name="Picture 14"/>
          <p:cNvPicPr>
            <a:picLocks noChangeAspect="1"/>
          </p:cNvPicPr>
          <p:nvPr/>
        </p:nvPicPr>
        <p:blipFill>
          <a:blip r:embed="rId4"/>
          <a:stretch>
            <a:fillRect/>
          </a:stretch>
        </p:blipFill>
        <p:spPr>
          <a:xfrm>
            <a:off x="6477000" y="1057546"/>
            <a:ext cx="3538415" cy="5495654"/>
          </a:xfrm>
          <a:prstGeom prst="rect">
            <a:avLst/>
          </a:prstGeom>
        </p:spPr>
      </p:pic>
      <p:sp>
        <p:nvSpPr>
          <p:cNvPr id="5" name="Rectangle 4"/>
          <p:cNvSpPr/>
          <p:nvPr/>
        </p:nvSpPr>
        <p:spPr>
          <a:xfrm>
            <a:off x="6629400" y="4876800"/>
            <a:ext cx="1905000" cy="6096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E63DC3D-AF0F-4A84-BE5D-14772F73E41B}"/>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87379826-369A-4027-AD38-E24474B76A85}"/>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488947C3-7AAA-4CC6-A532-4C15CF45F39C}"/>
              </a:ext>
            </a:extLst>
          </p:cNvPr>
          <p:cNvSpPr>
            <a:spLocks noGrp="1"/>
          </p:cNvSpPr>
          <p:nvPr>
            <p:ph type="sldNum" sz="quarter" idx="4"/>
          </p:nvPr>
        </p:nvSpPr>
        <p:spPr/>
        <p:txBody>
          <a:bodyPr/>
          <a:lstStyle/>
          <a:p>
            <a:fld id="{28B83BC3-069B-46AF-A4E6-C99928E1A4FA}" type="slidenum">
              <a:rPr lang="en-US" smtClean="0"/>
              <a:pPr/>
              <a:t>822</a:t>
            </a:fld>
            <a:endParaRPr lang="en-US" dirty="0"/>
          </a:p>
        </p:txBody>
      </p:sp>
    </p:spTree>
    <p:custDataLst>
      <p:tags r:id="rId1"/>
    </p:custDataLst>
    <p:extLst>
      <p:ext uri="{BB962C8B-B14F-4D97-AF65-F5344CB8AC3E}">
        <p14:creationId xmlns:p14="http://schemas.microsoft.com/office/powerpoint/2010/main" val="3099890602"/>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
        <p:nvSpPr>
          <p:cNvPr id="4" name="Date Placeholder 3">
            <a:extLst>
              <a:ext uri="{FF2B5EF4-FFF2-40B4-BE49-F238E27FC236}">
                <a16:creationId xmlns:a16="http://schemas.microsoft.com/office/drawing/2014/main" id="{8806AFF9-D812-430C-849B-BA5F514EC20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ABD8A9B-E852-44B8-B18C-8192F515AF9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060350B-F9CB-427E-83CA-A170329C856B}"/>
              </a:ext>
            </a:extLst>
          </p:cNvPr>
          <p:cNvSpPr>
            <a:spLocks noGrp="1"/>
          </p:cNvSpPr>
          <p:nvPr>
            <p:ph type="sldNum" sz="quarter" idx="4"/>
          </p:nvPr>
        </p:nvSpPr>
        <p:spPr/>
        <p:txBody>
          <a:bodyPr/>
          <a:lstStyle/>
          <a:p>
            <a:fld id="{28B83BC3-069B-46AF-A4E6-C99928E1A4FA}" type="slidenum">
              <a:rPr lang="en-US" smtClean="0"/>
              <a:pPr/>
              <a:t>823</a:t>
            </a:fld>
            <a:endParaRPr lang="en-US" dirty="0"/>
          </a:p>
        </p:txBody>
      </p:sp>
    </p:spTree>
    <p:custDataLst>
      <p:tags r:id="rId1"/>
    </p:custDataLst>
    <p:extLst>
      <p:ext uri="{BB962C8B-B14F-4D97-AF65-F5344CB8AC3E}">
        <p14:creationId xmlns:p14="http://schemas.microsoft.com/office/powerpoint/2010/main" val="3757476778"/>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
        <p:nvSpPr>
          <p:cNvPr id="4" name="Date Placeholder 3">
            <a:extLst>
              <a:ext uri="{FF2B5EF4-FFF2-40B4-BE49-F238E27FC236}">
                <a16:creationId xmlns:a16="http://schemas.microsoft.com/office/drawing/2014/main" id="{6B1472D4-9D36-4727-A67D-7186D9A2444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71E7DC8-9529-47C2-869D-FA16902F64D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DCBF5F9-6FC0-49F1-8250-59D114D54D36}"/>
              </a:ext>
            </a:extLst>
          </p:cNvPr>
          <p:cNvSpPr>
            <a:spLocks noGrp="1"/>
          </p:cNvSpPr>
          <p:nvPr>
            <p:ph type="sldNum" sz="quarter" idx="4"/>
          </p:nvPr>
        </p:nvSpPr>
        <p:spPr/>
        <p:txBody>
          <a:bodyPr/>
          <a:lstStyle/>
          <a:p>
            <a:fld id="{28B83BC3-069B-46AF-A4E6-C99928E1A4FA}" type="slidenum">
              <a:rPr lang="en-US" smtClean="0"/>
              <a:pPr/>
              <a:t>824</a:t>
            </a:fld>
            <a:endParaRPr lang="en-US" dirty="0"/>
          </a:p>
        </p:txBody>
      </p:sp>
    </p:spTree>
    <p:custDataLst>
      <p:tags r:id="rId1"/>
    </p:custDataLst>
    <p:extLst>
      <p:ext uri="{BB962C8B-B14F-4D97-AF65-F5344CB8AC3E}">
        <p14:creationId xmlns:p14="http://schemas.microsoft.com/office/powerpoint/2010/main" val="2551603390"/>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3" name="Date Placeholder 2">
            <a:extLst>
              <a:ext uri="{FF2B5EF4-FFF2-40B4-BE49-F238E27FC236}">
                <a16:creationId xmlns:a16="http://schemas.microsoft.com/office/drawing/2014/main" id="{A8098E1E-3940-4628-B244-6B74178D0202}"/>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1635B77-41E4-46CC-85D4-693EEBDD3EF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FB7A2A60-A729-480E-B99C-B62A46DE91C2}"/>
              </a:ext>
            </a:extLst>
          </p:cNvPr>
          <p:cNvSpPr>
            <a:spLocks noGrp="1"/>
          </p:cNvSpPr>
          <p:nvPr>
            <p:ph type="sldNum" sz="quarter" idx="4"/>
          </p:nvPr>
        </p:nvSpPr>
        <p:spPr/>
        <p:txBody>
          <a:bodyPr/>
          <a:lstStyle/>
          <a:p>
            <a:fld id="{28B83BC3-069B-46AF-A4E6-C99928E1A4FA}" type="slidenum">
              <a:rPr lang="en-US" smtClean="0"/>
              <a:pPr/>
              <a:t>825</a:t>
            </a:fld>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4FB3645C-55EE-4145-9768-3E55F616B35F}"/>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1BB7AD60-56A9-4429-B700-7FC66ECC945D}"/>
              </a:ext>
            </a:extLst>
          </p:cNvPr>
          <p:cNvSpPr>
            <a:spLocks noGrp="1"/>
          </p:cNvSpPr>
          <p:nvPr>
            <p:ph type="ftr" sz="quarter" idx="3"/>
          </p:nvPr>
        </p:nvSpPr>
        <p:spPr/>
        <p:txBody>
          <a:bodyPr/>
          <a:lstStyle/>
          <a:p>
            <a:r>
              <a:rPr lang="en-US"/>
              <a:t>© Grand Valley Sate University</a:t>
            </a:r>
            <a:endParaRPr lang="en-US" sz="1600" dirty="0"/>
          </a:p>
        </p:txBody>
      </p:sp>
      <p:sp>
        <p:nvSpPr>
          <p:cNvPr id="15" name="Slide Number Placeholder 14">
            <a:extLst>
              <a:ext uri="{FF2B5EF4-FFF2-40B4-BE49-F238E27FC236}">
                <a16:creationId xmlns:a16="http://schemas.microsoft.com/office/drawing/2014/main" id="{4E8466FA-CB6F-4E71-A38F-C521465289DF}"/>
              </a:ext>
            </a:extLst>
          </p:cNvPr>
          <p:cNvSpPr>
            <a:spLocks noGrp="1"/>
          </p:cNvSpPr>
          <p:nvPr>
            <p:ph type="sldNum" sz="quarter" idx="4"/>
          </p:nvPr>
        </p:nvSpPr>
        <p:spPr/>
        <p:txBody>
          <a:bodyPr/>
          <a:lstStyle/>
          <a:p>
            <a:fld id="{28B83BC3-069B-46AF-A4E6-C99928E1A4FA}" type="slidenum">
              <a:rPr lang="en-US" smtClean="0"/>
              <a:pPr/>
              <a:t>826</a:t>
            </a:fld>
            <a:endParaRPr lang="en-US" dirty="0"/>
          </a:p>
        </p:txBody>
      </p:sp>
    </p:spTree>
    <p:custDataLst>
      <p:tags r:id="rId1"/>
    </p:custDataLst>
    <p:extLst>
      <p:ext uri="{BB962C8B-B14F-4D97-AF65-F5344CB8AC3E}">
        <p14:creationId xmlns:p14="http://schemas.microsoft.com/office/powerpoint/2010/main" val="235754926"/>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a:t>
            </a:r>
          </a:p>
          <a:p>
            <a:endParaRPr lang="en-US" sz="2200" dirty="0"/>
          </a:p>
          <a:p>
            <a:r>
              <a:rPr lang="en-US" sz="2200" dirty="0"/>
              <a:t>The</a:t>
            </a:r>
            <a:r>
              <a:rPr lang="en-US" sz="2200" i="1" dirty="0"/>
              <a:t> assumptions </a:t>
            </a:r>
            <a:r>
              <a:rPr lang="en-US" sz="2200" dirty="0"/>
              <a:t>are:</a:t>
            </a:r>
          </a:p>
          <a:p>
            <a:pPr lvl="1"/>
            <a:r>
              <a:rPr lang="en-US" sz="2000" dirty="0"/>
              <a:t>The residuals are normally distributed, mean equal to zero.</a:t>
            </a:r>
          </a:p>
          <a:p>
            <a:pPr lvl="1"/>
            <a:r>
              <a:rPr lang="en-US" sz="2000" dirty="0"/>
              <a:t>The residuals are independent.</a:t>
            </a:r>
          </a:p>
          <a:p>
            <a:pPr lvl="1"/>
            <a:r>
              <a:rPr lang="en-US" sz="2000" dirty="0"/>
              <a:t>The residuals have a constant variance.</a:t>
            </a:r>
          </a:p>
          <a:p>
            <a:pPr lvl="1"/>
            <a:r>
              <a:rPr lang="en-US" sz="2000"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4" name="Date Placeholder 3">
            <a:extLst>
              <a:ext uri="{FF2B5EF4-FFF2-40B4-BE49-F238E27FC236}">
                <a16:creationId xmlns:a16="http://schemas.microsoft.com/office/drawing/2014/main" id="{FB884744-2020-4C22-B571-7774B96774F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102D471-262D-42C1-9AA0-14BB58D0E8E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AB74CCE-B900-480E-894C-6C235A827CCB}"/>
              </a:ext>
            </a:extLst>
          </p:cNvPr>
          <p:cNvSpPr>
            <a:spLocks noGrp="1"/>
          </p:cNvSpPr>
          <p:nvPr>
            <p:ph type="sldNum" sz="quarter" idx="4"/>
          </p:nvPr>
        </p:nvSpPr>
        <p:spPr/>
        <p:txBody>
          <a:bodyPr/>
          <a:lstStyle/>
          <a:p>
            <a:fld id="{28B83BC3-069B-46AF-A4E6-C99928E1A4FA}" type="slidenum">
              <a:rPr lang="en-US" smtClean="0"/>
              <a:pPr/>
              <a:t>827</a:t>
            </a:fld>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lstStyle/>
          <a:p>
            <a:r>
              <a:rPr lang="en-US" dirty="0"/>
              <a:t>The residuals of the model are saved in a column of your data table</a:t>
            </a:r>
          </a:p>
          <a:p>
            <a:pPr>
              <a:buNone/>
            </a:pPr>
            <a:endParaRPr lang="en-US" sz="2000" dirty="0"/>
          </a:p>
          <a:p>
            <a:endParaRPr lang="en-US" dirty="0"/>
          </a:p>
        </p:txBody>
      </p:sp>
      <p:pic>
        <p:nvPicPr>
          <p:cNvPr id="4" name="Picture 3"/>
          <p:cNvPicPr>
            <a:picLocks noChangeAspect="1"/>
          </p:cNvPicPr>
          <p:nvPr/>
        </p:nvPicPr>
        <p:blipFill>
          <a:blip r:embed="rId4"/>
          <a:stretch>
            <a:fillRect/>
          </a:stretch>
        </p:blipFill>
        <p:spPr>
          <a:xfrm>
            <a:off x="4037081" y="1752600"/>
            <a:ext cx="3305038" cy="4512095"/>
          </a:xfrm>
          <a:prstGeom prst="rect">
            <a:avLst/>
          </a:prstGeom>
        </p:spPr>
      </p:pic>
      <p:sp>
        <p:nvSpPr>
          <p:cNvPr id="5" name="Date Placeholder 4">
            <a:extLst>
              <a:ext uri="{FF2B5EF4-FFF2-40B4-BE49-F238E27FC236}">
                <a16:creationId xmlns:a16="http://schemas.microsoft.com/office/drawing/2014/main" id="{9173A9E0-BA9B-44BB-B5CA-2A146B54083F}"/>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F6B05B76-BF7B-4E19-AB1A-7467647EE3CF}"/>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BDBAECAA-C92C-4AB8-A6DE-B1FC5DA2A884}"/>
              </a:ext>
            </a:extLst>
          </p:cNvPr>
          <p:cNvSpPr>
            <a:spLocks noGrp="1"/>
          </p:cNvSpPr>
          <p:nvPr>
            <p:ph type="sldNum" sz="quarter" idx="4"/>
          </p:nvPr>
        </p:nvSpPr>
        <p:spPr/>
        <p:txBody>
          <a:bodyPr/>
          <a:lstStyle/>
          <a:p>
            <a:fld id="{28B83BC3-069B-46AF-A4E6-C99928E1A4FA}" type="slidenum">
              <a:rPr lang="en-US" smtClean="0"/>
              <a:pPr/>
              <a:t>828</a:t>
            </a:fld>
            <a:endParaRPr lang="en-US" dirty="0"/>
          </a:p>
        </p:txBody>
      </p:sp>
    </p:spTree>
    <p:custDataLst>
      <p:tags r:id="rId1"/>
    </p:custDataLst>
    <p:extLst>
      <p:ext uri="{BB962C8B-B14F-4D97-AF65-F5344CB8AC3E}">
        <p14:creationId xmlns:p14="http://schemas.microsoft.com/office/powerpoint/2010/main" val="754518914"/>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 as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the normality test of the residuals are displayed in the new window.</a:t>
            </a:r>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EF74648-0606-48E5-A6D8-10D55FF1B86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C518022-F56B-406F-9865-B9044C92A86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1630DE2-53DC-4FAE-B051-9A80ADCD8881}"/>
              </a:ext>
            </a:extLst>
          </p:cNvPr>
          <p:cNvSpPr>
            <a:spLocks noGrp="1"/>
          </p:cNvSpPr>
          <p:nvPr>
            <p:ph type="sldNum" sz="quarter" idx="4"/>
          </p:nvPr>
        </p:nvSpPr>
        <p:spPr/>
        <p:txBody>
          <a:bodyPr/>
          <a:lstStyle/>
          <a:p>
            <a:fld id="{28B83BC3-069B-46AF-A4E6-C99928E1A4FA}" type="slidenum">
              <a:rPr lang="en-US" smtClean="0"/>
              <a:pPr/>
              <a:t>829</a:t>
            </a:fld>
            <a:endParaRPr lang="en-US" dirty="0"/>
          </a:p>
        </p:txBody>
      </p:sp>
    </p:spTree>
    <p:custDataLst>
      <p:tags r:id="rId1"/>
    </p:custDataLst>
    <p:extLst>
      <p:ext uri="{BB962C8B-B14F-4D97-AF65-F5344CB8AC3E}">
        <p14:creationId xmlns:p14="http://schemas.microsoft.com/office/powerpoint/2010/main" val="616973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4" name="Date Placeholder 3">
            <a:extLst>
              <a:ext uri="{FF2B5EF4-FFF2-40B4-BE49-F238E27FC236}">
                <a16:creationId xmlns:a16="http://schemas.microsoft.com/office/drawing/2014/main" id="{403A8596-42B6-4DF0-AE70-1DC74D081F2D}"/>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FA76F29A-4E0B-4A35-B16F-102BF0B6C45E}"/>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2DF85F38-BB17-4F66-A926-27EDA0B91C13}"/>
              </a:ext>
            </a:extLst>
          </p:cNvPr>
          <p:cNvSpPr>
            <a:spLocks noGrp="1"/>
          </p:cNvSpPr>
          <p:nvPr>
            <p:ph type="sldNum" sz="quarter" idx="4"/>
          </p:nvPr>
        </p:nvSpPr>
        <p:spPr/>
        <p:txBody>
          <a:bodyPr/>
          <a:lstStyle/>
          <a:p>
            <a:fld id="{28B83BC3-069B-46AF-A4E6-C99928E1A4FA}" type="slidenum">
              <a:rPr lang="en-US" smtClean="0"/>
              <a:pPr/>
              <a:t>83</a:t>
            </a:fld>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2984500" y="1117220"/>
            <a:ext cx="5410200" cy="5588380"/>
          </a:xfrm>
          <a:prstGeom prst="rect">
            <a:avLst/>
          </a:prstGeom>
        </p:spPr>
      </p:pic>
      <p:sp>
        <p:nvSpPr>
          <p:cNvPr id="3" name="Date Placeholder 2">
            <a:extLst>
              <a:ext uri="{FF2B5EF4-FFF2-40B4-BE49-F238E27FC236}">
                <a16:creationId xmlns:a16="http://schemas.microsoft.com/office/drawing/2014/main" id="{B2637551-AFB3-454D-91CF-DF93BF9A8377}"/>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223CFFA-B82D-43AE-AC42-C6D65D46720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679EC691-C2D4-490E-B780-C60166F15DB6}"/>
              </a:ext>
            </a:extLst>
          </p:cNvPr>
          <p:cNvSpPr>
            <a:spLocks noGrp="1"/>
          </p:cNvSpPr>
          <p:nvPr>
            <p:ph type="sldNum" sz="quarter" idx="4"/>
          </p:nvPr>
        </p:nvSpPr>
        <p:spPr/>
        <p:txBody>
          <a:bodyPr/>
          <a:lstStyle/>
          <a:p>
            <a:fld id="{28B83BC3-069B-46AF-A4E6-C99928E1A4FA}" type="slidenum">
              <a:rPr lang="en-US" smtClean="0"/>
              <a:pPr/>
              <a:t>830</a:t>
            </a:fld>
            <a:endParaRPr lang="en-US" dirty="0"/>
          </a:p>
        </p:txBody>
      </p:sp>
    </p:spTree>
    <p:custDataLst>
      <p:tags r:id="rId1"/>
    </p:custDataLst>
    <p:extLst>
      <p:ext uri="{BB962C8B-B14F-4D97-AF65-F5344CB8AC3E}">
        <p14:creationId xmlns:p14="http://schemas.microsoft.com/office/powerpoint/2010/main" val="1156464390"/>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953000" cy="5486400"/>
          </a:xfrm>
        </p:spPr>
        <p:txBody>
          <a:bodyPr>
            <a:normAutofit/>
          </a:bodyPr>
          <a:lstStyle/>
          <a:p>
            <a:r>
              <a:rPr lang="en-US" sz="2200" dirty="0"/>
              <a:t>The mean of residuals is -0.0000.</a:t>
            </a:r>
          </a:p>
          <a:p>
            <a:endParaRPr lang="en-US" sz="2200" dirty="0"/>
          </a:p>
          <a:p>
            <a:r>
              <a:rPr lang="en-US" sz="2200" dirty="0"/>
              <a:t>The Anderson-Darling test is used to test the normality. Since the p-value (0.339) is greater than the alpha level (0.05), we fail to reject the null hypothesis; the residuals are normally distributed.</a:t>
            </a:r>
          </a:p>
          <a:p>
            <a:endParaRPr lang="en-US" sz="2200" dirty="0"/>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pic>
        <p:nvPicPr>
          <p:cNvPr id="5" name="Picture 4"/>
          <p:cNvPicPr>
            <a:picLocks noChangeAspect="1"/>
          </p:cNvPicPr>
          <p:nvPr/>
        </p:nvPicPr>
        <p:blipFill>
          <a:blip r:embed="rId4"/>
          <a:stretch>
            <a:fillRect/>
          </a:stretch>
        </p:blipFill>
        <p:spPr>
          <a:xfrm>
            <a:off x="5410200" y="1295400"/>
            <a:ext cx="5562600" cy="4359679"/>
          </a:xfrm>
          <a:prstGeom prst="rect">
            <a:avLst/>
          </a:prstGeom>
        </p:spPr>
      </p:pic>
      <p:sp>
        <p:nvSpPr>
          <p:cNvPr id="4" name="Date Placeholder 3">
            <a:extLst>
              <a:ext uri="{FF2B5EF4-FFF2-40B4-BE49-F238E27FC236}">
                <a16:creationId xmlns:a16="http://schemas.microsoft.com/office/drawing/2014/main" id="{58AB5BC6-080D-4F7C-9689-09950223D266}"/>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CA693429-F952-4C02-A8E0-F49B02BB701D}"/>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26987630-17BC-4EA1-9E5B-18FDE0151EC5}"/>
              </a:ext>
            </a:extLst>
          </p:cNvPr>
          <p:cNvSpPr>
            <a:spLocks noGrp="1"/>
          </p:cNvSpPr>
          <p:nvPr>
            <p:ph type="sldNum" sz="quarter" idx="4"/>
          </p:nvPr>
        </p:nvSpPr>
        <p:spPr/>
        <p:txBody>
          <a:bodyPr/>
          <a:lstStyle/>
          <a:p>
            <a:fld id="{28B83BC3-069B-46AF-A4E6-C99928E1A4FA}" type="slidenum">
              <a:rPr lang="en-US" smtClean="0"/>
              <a:pPr/>
              <a:t>831</a:t>
            </a:fld>
            <a:endParaRPr lang="en-US" dirty="0"/>
          </a:p>
        </p:txBody>
      </p:sp>
    </p:spTree>
    <p:custDataLst>
      <p:tags r:id="rId1"/>
    </p:custDataLst>
    <p:extLst>
      <p:ext uri="{BB962C8B-B14F-4D97-AF65-F5344CB8AC3E}">
        <p14:creationId xmlns:p14="http://schemas.microsoft.com/office/powerpoint/2010/main" val="3545800442"/>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“Residuals” as “Variables” and check the box of “Test for special causes.”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E52350C9-FF2B-4DAB-A725-4E644152CF1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6A0B836-FABC-4AF1-A5B5-140C04E5ABB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0A9AE68-43B4-44E9-9660-21BE90AF3361}"/>
              </a:ext>
            </a:extLst>
          </p:cNvPr>
          <p:cNvSpPr>
            <a:spLocks noGrp="1"/>
          </p:cNvSpPr>
          <p:nvPr>
            <p:ph type="sldNum" sz="quarter" idx="4"/>
          </p:nvPr>
        </p:nvSpPr>
        <p:spPr/>
        <p:txBody>
          <a:bodyPr/>
          <a:lstStyle/>
          <a:p>
            <a:fld id="{28B83BC3-069B-46AF-A4E6-C99928E1A4FA}" type="slidenum">
              <a:rPr lang="en-US" smtClean="0"/>
              <a:pPr/>
              <a:t>832</a:t>
            </a:fld>
            <a:endParaRPr lang="en-US" dirty="0"/>
          </a:p>
        </p:txBody>
      </p:sp>
    </p:spTree>
    <p:custDataLst>
      <p:tags r:id="rId1"/>
    </p:custDataLst>
    <p:extLst>
      <p:ext uri="{BB962C8B-B14F-4D97-AF65-F5344CB8AC3E}">
        <p14:creationId xmlns:p14="http://schemas.microsoft.com/office/powerpoint/2010/main" val="2970680456"/>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1715681" y="1185533"/>
            <a:ext cx="7947837" cy="5257799"/>
          </a:xfrm>
          <a:prstGeom prst="rect">
            <a:avLst/>
          </a:prstGeom>
        </p:spPr>
      </p:pic>
      <p:sp>
        <p:nvSpPr>
          <p:cNvPr id="3" name="Date Placeholder 2">
            <a:extLst>
              <a:ext uri="{FF2B5EF4-FFF2-40B4-BE49-F238E27FC236}">
                <a16:creationId xmlns:a16="http://schemas.microsoft.com/office/drawing/2014/main" id="{573C7C80-56ED-4184-871D-D00218ACD6A0}"/>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756DC411-CBAC-4032-95C6-3FA28F26CBEC}"/>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E8CDFFDA-D1EC-4DBE-B667-DFEC644C103D}"/>
              </a:ext>
            </a:extLst>
          </p:cNvPr>
          <p:cNvSpPr>
            <a:spLocks noGrp="1"/>
          </p:cNvSpPr>
          <p:nvPr>
            <p:ph type="sldNum" sz="quarter" idx="4"/>
          </p:nvPr>
        </p:nvSpPr>
        <p:spPr/>
        <p:txBody>
          <a:bodyPr/>
          <a:lstStyle/>
          <a:p>
            <a:fld id="{28B83BC3-069B-46AF-A4E6-C99928E1A4FA}" type="slidenum">
              <a:rPr lang="en-US" smtClean="0"/>
              <a:pPr/>
              <a:t>833</a:t>
            </a:fld>
            <a:endParaRPr lang="en-US" dirty="0"/>
          </a:p>
        </p:txBody>
      </p:sp>
    </p:spTree>
    <p:custDataLst>
      <p:tags r:id="rId1"/>
    </p:custDataLst>
    <p:extLst>
      <p:ext uri="{BB962C8B-B14F-4D97-AF65-F5344CB8AC3E}">
        <p14:creationId xmlns:p14="http://schemas.microsoft.com/office/powerpoint/2010/main" val="1165686670"/>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572000" cy="5486400"/>
          </a:xfrm>
        </p:spPr>
        <p:txBody>
          <a:bodyPr>
            <a:normAutofit lnSpcReduction="10000"/>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194300" y="1574801"/>
            <a:ext cx="5647619" cy="4009524"/>
          </a:xfrm>
          <a:prstGeom prst="rect">
            <a:avLst/>
          </a:prstGeom>
        </p:spPr>
      </p:pic>
      <p:sp>
        <p:nvSpPr>
          <p:cNvPr id="4" name="Date Placeholder 3">
            <a:extLst>
              <a:ext uri="{FF2B5EF4-FFF2-40B4-BE49-F238E27FC236}">
                <a16:creationId xmlns:a16="http://schemas.microsoft.com/office/drawing/2014/main" id="{CD600124-DEA3-4758-B36A-F6CD5040F735}"/>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A3422D8D-EA43-4D38-916C-76B12ACC315D}"/>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85090CA0-E38F-496B-9AF5-3516A2840B52}"/>
              </a:ext>
            </a:extLst>
          </p:cNvPr>
          <p:cNvSpPr>
            <a:spLocks noGrp="1"/>
          </p:cNvSpPr>
          <p:nvPr>
            <p:ph type="sldNum" sz="quarter" idx="4"/>
          </p:nvPr>
        </p:nvSpPr>
        <p:spPr/>
        <p:txBody>
          <a:bodyPr/>
          <a:lstStyle/>
          <a:p>
            <a:fld id="{28B83BC3-069B-46AF-A4E6-C99928E1A4FA}" type="slidenum">
              <a:rPr lang="en-US" smtClean="0"/>
              <a:pPr/>
              <a:t>834</a:t>
            </a:fld>
            <a:endParaRPr lang="en-US" dirty="0"/>
          </a:p>
        </p:txBody>
      </p:sp>
    </p:spTree>
    <p:custDataLst>
      <p:tags r:id="rId1"/>
    </p:custDataLst>
    <p:extLst>
      <p:ext uri="{BB962C8B-B14F-4D97-AF65-F5344CB8AC3E}">
        <p14:creationId xmlns:p14="http://schemas.microsoft.com/office/powerpoint/2010/main" val="3783260415"/>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4" name="Content Placeholder 3"/>
          <p:cNvSpPr>
            <a:spLocks noGrp="1"/>
          </p:cNvSpPr>
          <p:nvPr>
            <p:ph idx="1"/>
          </p:nvPr>
        </p:nvSpPr>
        <p:spPr>
          <a:xfrm>
            <a:off x="609600" y="1143000"/>
            <a:ext cx="10363200" cy="5486400"/>
          </a:xfrm>
        </p:spPr>
        <p:txBody>
          <a:bodyPr>
            <a:noAutofit/>
          </a:bodyPr>
          <a:lstStyle/>
          <a:p>
            <a:pPr lvl="0">
              <a:buClr>
                <a:srgbClr val="18283B"/>
              </a:buClr>
            </a:pPr>
            <a:r>
              <a:rPr lang="en-US" sz="2000" dirty="0"/>
              <a:t>Step 3: Check whether residuals have equal variance across the predicted responses.</a:t>
            </a:r>
          </a:p>
          <a:p>
            <a:pPr lvl="1">
              <a:buClr>
                <a:srgbClr val="778899"/>
              </a:buClr>
            </a:pPr>
            <a:r>
              <a:rPr lang="en-US" sz="1800" dirty="0"/>
              <a:t>Create a column of the fitted response using the regression formula returned in the session window.</a:t>
            </a:r>
          </a:p>
          <a:p>
            <a:pPr marL="1120140" lvl="2" indent="-342900">
              <a:spcBef>
                <a:spcPts val="0"/>
              </a:spcBef>
              <a:buClr>
                <a:srgbClr val="FFFFFF">
                  <a:lumMod val="50000"/>
                </a:srgbClr>
              </a:buClr>
              <a:buFont typeface="+mj-lt"/>
              <a:buAutoNum type="arabicParenR"/>
            </a:pPr>
            <a:r>
              <a:rPr lang="en-US" sz="1600" dirty="0"/>
              <a:t>Right click on the last column in the data table.</a:t>
            </a:r>
          </a:p>
          <a:p>
            <a:pPr marL="1120140" lvl="2" indent="-342900">
              <a:spcBef>
                <a:spcPts val="0"/>
              </a:spcBef>
              <a:buClr>
                <a:srgbClr val="FFFFFF">
                  <a:lumMod val="50000"/>
                </a:srgbClr>
              </a:buClr>
              <a:buFont typeface="+mj-lt"/>
              <a:buAutoNum type="arabicParenR"/>
            </a:pPr>
            <a:r>
              <a:rPr lang="en-US" sz="1600" dirty="0"/>
              <a:t>Select Formulas → Assign Formula to Column.</a:t>
            </a:r>
          </a:p>
          <a:p>
            <a:pPr marL="1120140" lvl="2" indent="-342900">
              <a:spcBef>
                <a:spcPts val="0"/>
              </a:spcBef>
              <a:buClr>
                <a:srgbClr val="FFFFFF">
                  <a:lumMod val="50000"/>
                </a:srgbClr>
              </a:buClr>
              <a:buFont typeface="+mj-lt"/>
              <a:buAutoNum type="arabicParenR"/>
            </a:pPr>
            <a:r>
              <a:rPr lang="en-US" sz="1600" dirty="0"/>
              <a:t>A new window named “Assign Formula to C4” appears.</a:t>
            </a:r>
          </a:p>
          <a:p>
            <a:pPr marL="1120140" lvl="2" indent="-342900">
              <a:spcBef>
                <a:spcPts val="0"/>
              </a:spcBef>
              <a:buClr>
                <a:srgbClr val="FFFFFF">
                  <a:lumMod val="50000"/>
                </a:srgbClr>
              </a:buClr>
              <a:buFont typeface="+mj-lt"/>
              <a:buAutoNum type="arabicParenR"/>
            </a:pPr>
            <a:r>
              <a:rPr lang="en-US" sz="1600" dirty="0"/>
              <a:t>Enter the regression equation “15.6+1.85*EXAM1” into the “Expression” box.</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column of the fitted values is created in the data table.</a:t>
            </a:r>
          </a:p>
          <a:p>
            <a:pPr lvl="1">
              <a:buClr>
                <a:srgbClr val="778899"/>
              </a:buClr>
            </a:pPr>
            <a:endParaRPr lang="en-US" sz="1600" dirty="0"/>
          </a:p>
          <a:p>
            <a:pPr lvl="1">
              <a:buClr>
                <a:srgbClr val="778899"/>
              </a:buClr>
            </a:pPr>
            <a:r>
              <a:rPr lang="en-US" sz="1800" dirty="0"/>
              <a:t>Create a scatter plot with Y being the residuals and the X being the fitted values.</a:t>
            </a:r>
          </a:p>
          <a:p>
            <a:pPr marL="1120140" lvl="2" indent="-342900">
              <a:spcBef>
                <a:spcPts val="0"/>
              </a:spcBef>
              <a:buClr>
                <a:srgbClr val="FFFFFF">
                  <a:lumMod val="50000"/>
                </a:srgbClr>
              </a:buClr>
              <a:buFont typeface="+mj-lt"/>
              <a:buAutoNum type="arabicParenR"/>
            </a:pPr>
            <a:r>
              <a:rPr lang="en-US" sz="1600" dirty="0"/>
              <a:t>Click Graph → Scatterplot.</a:t>
            </a:r>
          </a:p>
          <a:p>
            <a:pPr marL="1120140" lvl="2" indent="-342900">
              <a:spcBef>
                <a:spcPts val="0"/>
              </a:spcBef>
              <a:buClr>
                <a:srgbClr val="FFFFFF">
                  <a:lumMod val="50000"/>
                </a:srgbClr>
              </a:buClr>
              <a:buFont typeface="+mj-lt"/>
              <a:buAutoNum type="arabicParenR"/>
            </a:pPr>
            <a:r>
              <a:rPr lang="en-US" sz="1600" dirty="0"/>
              <a:t>A new window named “Scatterplots” appears.</a:t>
            </a:r>
          </a:p>
          <a:p>
            <a:pPr marL="1120140" lvl="2" indent="-342900">
              <a:spcBef>
                <a:spcPts val="0"/>
              </a:spcBef>
              <a:buClr>
                <a:srgbClr val="FFFFFF">
                  <a:lumMod val="50000"/>
                </a:srgbClr>
              </a:buClr>
              <a:buFont typeface="+mj-lt"/>
              <a:buAutoNum type="arabicParenR"/>
            </a:pPr>
            <a:r>
              <a:rPr lang="en-US" sz="1600" dirty="0"/>
              <a:t>Select “RESI” as the “Y variables” and “Fitted” as the “X variables.”</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scatter plot appears in a new window.</a:t>
            </a:r>
          </a:p>
          <a:p>
            <a:pPr marL="1120140" lvl="2" indent="-342900">
              <a:buClr>
                <a:srgbClr val="FFFFFF">
                  <a:lumMod val="50000"/>
                </a:srgbClr>
              </a:buClr>
              <a:buFont typeface="+mj-lt"/>
              <a:buAutoNum type="arabicParenR"/>
            </a:pPr>
            <a:endParaRPr lang="en-US" sz="1600" dirty="0"/>
          </a:p>
          <a:p>
            <a:pPr lvl="1">
              <a:buClr>
                <a:srgbClr val="778899"/>
              </a:buClr>
            </a:pPr>
            <a:r>
              <a:rPr lang="en-US" sz="1800" dirty="0"/>
              <a:t>We are looking for the pattern in which residuals spread out evenly around zero from the top to the bottom.</a:t>
            </a:r>
          </a:p>
          <a:p>
            <a:pPr lvl="0">
              <a:buClr>
                <a:srgbClr val="18283B"/>
              </a:buClr>
            </a:pPr>
            <a:endParaRPr lang="en-US" sz="1800" dirty="0"/>
          </a:p>
          <a:p>
            <a:endParaRPr lang="en-US" sz="2000" dirty="0"/>
          </a:p>
        </p:txBody>
      </p:sp>
      <p:sp>
        <p:nvSpPr>
          <p:cNvPr id="3" name="Date Placeholder 2">
            <a:extLst>
              <a:ext uri="{FF2B5EF4-FFF2-40B4-BE49-F238E27FC236}">
                <a16:creationId xmlns:a16="http://schemas.microsoft.com/office/drawing/2014/main" id="{2F346A89-D09C-491C-8D4D-4715D82521E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3A5651F-38F1-4617-97A4-2A1F6368C2B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C53A9A5-F0B4-4685-9922-806BFB358445}"/>
              </a:ext>
            </a:extLst>
          </p:cNvPr>
          <p:cNvSpPr>
            <a:spLocks noGrp="1"/>
          </p:cNvSpPr>
          <p:nvPr>
            <p:ph type="sldNum" sz="quarter" idx="4"/>
          </p:nvPr>
        </p:nvSpPr>
        <p:spPr/>
        <p:txBody>
          <a:bodyPr/>
          <a:lstStyle/>
          <a:p>
            <a:fld id="{28B83BC3-069B-46AF-A4E6-C99928E1A4FA}" type="slidenum">
              <a:rPr lang="en-US" smtClean="0"/>
              <a:pPr/>
              <a:t>835</a:t>
            </a:fld>
            <a:endParaRPr lang="en-US" dirty="0"/>
          </a:p>
        </p:txBody>
      </p:sp>
    </p:spTree>
    <p:custDataLst>
      <p:tags r:id="rId1"/>
    </p:custDataLst>
    <p:extLst>
      <p:ext uri="{BB962C8B-B14F-4D97-AF65-F5344CB8AC3E}">
        <p14:creationId xmlns:p14="http://schemas.microsoft.com/office/powerpoint/2010/main" val="1384372555"/>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066" y="1600200"/>
            <a:ext cx="5715000" cy="4352395"/>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pic>
        <p:nvPicPr>
          <p:cNvPr id="5" name="Picture 4"/>
          <p:cNvPicPr>
            <a:picLocks noChangeAspect="1"/>
          </p:cNvPicPr>
          <p:nvPr/>
        </p:nvPicPr>
        <p:blipFill>
          <a:blip r:embed="rId5"/>
          <a:stretch>
            <a:fillRect/>
          </a:stretch>
        </p:blipFill>
        <p:spPr>
          <a:xfrm>
            <a:off x="6140301" y="1566596"/>
            <a:ext cx="4851346" cy="4834203"/>
          </a:xfrm>
          <a:prstGeom prst="rect">
            <a:avLst/>
          </a:prstGeom>
        </p:spPr>
      </p:pic>
      <p:sp>
        <p:nvSpPr>
          <p:cNvPr id="14" name="Right Arrow 14"/>
          <p:cNvSpPr/>
          <p:nvPr/>
        </p:nvSpPr>
        <p:spPr>
          <a:xfrm>
            <a:off x="5867400" y="36239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AA18D80-FDFD-4181-AD32-4BCFE6B33619}"/>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8D4B0423-0D77-4F1E-AF80-13178C357CDD}"/>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66181270-A99B-4BFD-A38E-248B0BD08B80}"/>
              </a:ext>
            </a:extLst>
          </p:cNvPr>
          <p:cNvSpPr>
            <a:spLocks noGrp="1"/>
          </p:cNvSpPr>
          <p:nvPr>
            <p:ph type="sldNum" sz="quarter" idx="4"/>
          </p:nvPr>
        </p:nvSpPr>
        <p:spPr/>
        <p:txBody>
          <a:bodyPr/>
          <a:lstStyle/>
          <a:p>
            <a:fld id="{28B83BC3-069B-46AF-A4E6-C99928E1A4FA}" type="slidenum">
              <a:rPr lang="en-US" smtClean="0"/>
              <a:pPr/>
              <a:t>836</a:t>
            </a:fld>
            <a:endParaRPr lang="en-US" dirty="0"/>
          </a:p>
        </p:txBody>
      </p:sp>
    </p:spTree>
    <p:custDataLst>
      <p:tags r:id="rId1"/>
    </p:custDataLst>
    <p:extLst>
      <p:ext uri="{BB962C8B-B14F-4D97-AF65-F5344CB8AC3E}">
        <p14:creationId xmlns:p14="http://schemas.microsoft.com/office/powerpoint/2010/main" val="1168623926"/>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87646" y="2150172"/>
            <a:ext cx="4949653" cy="3274385"/>
          </a:xfrm>
          <a:prstGeom prst="rect">
            <a:avLst/>
          </a:prstGeom>
        </p:spPr>
      </p:pic>
      <p:pic>
        <p:nvPicPr>
          <p:cNvPr id="7" name="Picture 6"/>
          <p:cNvPicPr>
            <a:picLocks noChangeAspect="1"/>
          </p:cNvPicPr>
          <p:nvPr/>
        </p:nvPicPr>
        <p:blipFill>
          <a:blip r:embed="rId5"/>
          <a:stretch>
            <a:fillRect/>
          </a:stretch>
        </p:blipFill>
        <p:spPr>
          <a:xfrm>
            <a:off x="5236534" y="1801649"/>
            <a:ext cx="5870246" cy="4141951"/>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18" name="Right Arrow 14"/>
          <p:cNvSpPr/>
          <p:nvPr/>
        </p:nvSpPr>
        <p:spPr>
          <a:xfrm>
            <a:off x="4929965" y="37202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8E369E74-AFD4-4F46-B56F-D223F62E16F8}"/>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82612C63-5135-4A3D-A618-A42D7A3A8A03}"/>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8A9E3675-C49D-47FC-A31D-C82116CCC04F}"/>
              </a:ext>
            </a:extLst>
          </p:cNvPr>
          <p:cNvSpPr>
            <a:spLocks noGrp="1"/>
          </p:cNvSpPr>
          <p:nvPr>
            <p:ph type="sldNum" sz="quarter" idx="4"/>
          </p:nvPr>
        </p:nvSpPr>
        <p:spPr/>
        <p:txBody>
          <a:bodyPr/>
          <a:lstStyle/>
          <a:p>
            <a:fld id="{28B83BC3-069B-46AF-A4E6-C99928E1A4FA}" type="slidenum">
              <a:rPr lang="en-US" smtClean="0"/>
              <a:pPr/>
              <a:t>837</a:t>
            </a:fld>
            <a:endParaRPr lang="en-US" dirty="0"/>
          </a:p>
        </p:txBody>
      </p:sp>
    </p:spTree>
    <p:custDataLst>
      <p:tags r:id="rId1"/>
    </p:custDataLst>
    <p:extLst>
      <p:ext uri="{BB962C8B-B14F-4D97-AF65-F5344CB8AC3E}">
        <p14:creationId xmlns:p14="http://schemas.microsoft.com/office/powerpoint/2010/main" val="2104283428"/>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3" name="Date Placeholder 2">
            <a:extLst>
              <a:ext uri="{FF2B5EF4-FFF2-40B4-BE49-F238E27FC236}">
                <a16:creationId xmlns:a16="http://schemas.microsoft.com/office/drawing/2014/main" id="{CA4C0273-F422-45EB-8F6E-63B1712FFABD}"/>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7E4DC70-7CFF-4290-87BD-6DB3B7E9A9E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0C7F760-1015-4D99-9F22-8847F3B03D23}"/>
              </a:ext>
            </a:extLst>
          </p:cNvPr>
          <p:cNvSpPr>
            <a:spLocks noGrp="1"/>
          </p:cNvSpPr>
          <p:nvPr>
            <p:ph type="sldNum" sz="quarter" idx="4"/>
          </p:nvPr>
        </p:nvSpPr>
        <p:spPr/>
        <p:txBody>
          <a:bodyPr/>
          <a:lstStyle/>
          <a:p>
            <a:fld id="{28B83BC3-069B-46AF-A4E6-C99928E1A4FA}" type="slidenum">
              <a:rPr lang="en-US" smtClean="0"/>
              <a:pPr/>
              <a:t>838</a:t>
            </a:fld>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4.1 Simple Linear Regression</a:t>
            </a:r>
          </a:p>
          <a:p>
            <a:pPr marL="114300" indent="0">
              <a:buNone/>
            </a:pPr>
            <a:r>
              <a:rPr lang="en-US" sz="1600" dirty="0">
                <a:solidFill>
                  <a:schemeClr val="bg2">
                    <a:lumMod val="50000"/>
                  </a:schemeClr>
                </a:solidFill>
              </a:rPr>
              <a:t>   4.1.1 Correlation</a:t>
            </a:r>
          </a:p>
          <a:p>
            <a:pPr marL="114300" indent="0">
              <a:buNone/>
            </a:pPr>
            <a:r>
              <a:rPr lang="en-US" sz="1600" dirty="0">
                <a:solidFill>
                  <a:schemeClr val="bg2">
                    <a:lumMod val="50000"/>
                  </a:schemeClr>
                </a:solidFill>
              </a:rPr>
              <a:t>   4.1.2 X-Y Diagram</a:t>
            </a:r>
          </a:p>
          <a:p>
            <a:pPr marL="114300" indent="0">
              <a:buNone/>
            </a:pPr>
            <a:r>
              <a:rPr lang="en-US" sz="1600" dirty="0">
                <a:solidFill>
                  <a:schemeClr val="bg2">
                    <a:lumMod val="50000"/>
                  </a:schemeClr>
                </a:solidFill>
              </a:rPr>
              <a:t>   4.1.3 Regression Equations</a:t>
            </a:r>
          </a:p>
          <a:p>
            <a:pPr marL="114300" indent="0">
              <a:buNone/>
            </a:pPr>
            <a:r>
              <a:rPr lang="en-US" sz="1600" dirty="0">
                <a:solidFill>
                  <a:schemeClr val="bg2">
                    <a:lumMod val="50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endParaRPr lang="en-US" sz="1600" dirty="0">
              <a:solidFill>
                <a:schemeClr val="bg2">
                  <a:lumMod val="50000"/>
                </a:schemeClr>
              </a:solidFill>
            </a:endParaRPr>
          </a:p>
        </p:txBody>
      </p:sp>
      <p:sp>
        <p:nvSpPr>
          <p:cNvPr id="4" name="Date Placeholder 3">
            <a:extLst>
              <a:ext uri="{FF2B5EF4-FFF2-40B4-BE49-F238E27FC236}">
                <a16:creationId xmlns:a16="http://schemas.microsoft.com/office/drawing/2014/main" id="{FDD02E53-8C37-4039-96C0-0DCD9050B8A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345E670-FD3E-42C5-AD96-881CA08910B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9DAFF40-F857-4A82-9F65-F33C16436220}"/>
              </a:ext>
            </a:extLst>
          </p:cNvPr>
          <p:cNvSpPr>
            <a:spLocks noGrp="1"/>
          </p:cNvSpPr>
          <p:nvPr>
            <p:ph type="sldNum" sz="quarter" idx="4"/>
          </p:nvPr>
        </p:nvSpPr>
        <p:spPr/>
        <p:txBody>
          <a:bodyPr/>
          <a:lstStyle/>
          <a:p>
            <a:fld id="{28B83BC3-069B-46AF-A4E6-C99928E1A4FA}" type="slidenum">
              <a:rPr lang="en-US" smtClean="0"/>
              <a:pPr/>
              <a:t>839</a:t>
            </a:fld>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9C8517E1-0C56-483A-AFA5-2C81B752A04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70F1C4C-41EB-4424-8354-390994CB368A}"/>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3A56B82-5D9B-48DF-B8A8-55D7531B01E4}"/>
              </a:ext>
            </a:extLst>
          </p:cNvPr>
          <p:cNvSpPr>
            <a:spLocks noGrp="1"/>
          </p:cNvSpPr>
          <p:nvPr>
            <p:ph type="sldNum" sz="quarter" idx="4"/>
          </p:nvPr>
        </p:nvSpPr>
        <p:spPr/>
        <p:txBody>
          <a:bodyPr/>
          <a:lstStyle/>
          <a:p>
            <a:fld id="{28B83BC3-069B-46AF-A4E6-C99928E1A4FA}" type="slidenum">
              <a:rPr lang="en-US" smtClean="0"/>
              <a:pPr/>
              <a:t>84</a:t>
            </a:fld>
            <a:endParaRPr lang="en-US" dirty="0"/>
          </a:p>
        </p:txBody>
      </p:sp>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3" name="Date Placeholder 2">
            <a:extLst>
              <a:ext uri="{FF2B5EF4-FFF2-40B4-BE49-F238E27FC236}">
                <a16:creationId xmlns:a16="http://schemas.microsoft.com/office/drawing/2014/main" id="{CE79CF0E-3781-4A7A-A52F-484624D34774}"/>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3E0AF363-6FB1-4985-BA9F-DB417F3AC07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DC61178A-1857-4EFC-8049-93BBD968F023}"/>
              </a:ext>
            </a:extLst>
          </p:cNvPr>
          <p:cNvSpPr>
            <a:spLocks noGrp="1"/>
          </p:cNvSpPr>
          <p:nvPr>
            <p:ph type="sldNum" sz="quarter" idx="4"/>
          </p:nvPr>
        </p:nvSpPr>
        <p:spPr/>
        <p:txBody>
          <a:bodyPr/>
          <a:lstStyle/>
          <a:p>
            <a:fld id="{28B83BC3-069B-46AF-A4E6-C99928E1A4FA}" type="slidenum">
              <a:rPr lang="en-US" smtClean="0"/>
              <a:pPr/>
              <a:t>840</a:t>
            </a:fld>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name="Equation" r:id="rId4" imgW="2997200" imgH="228600" progId="Equation.3">
                  <p:embed/>
                </p:oleObj>
              </mc:Choice>
              <mc:Fallback>
                <p:oleObj name="Equation" r:id="rId4" imgW="2997200" imgH="2286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name="Equation" r:id="rId6" imgW="1028254" imgH="203112" progId="Equation.3">
                  <p:embed/>
                </p:oleObj>
              </mc:Choice>
              <mc:Fallback>
                <p:oleObj name="Equation" r:id="rId6" imgW="1028254" imgH="203112" progId="Equation.3">
                  <p:embed/>
                  <p:pic>
                    <p:nvPicPr>
                      <p:cNvPr id="1229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ate Placeholder 4">
            <a:extLst>
              <a:ext uri="{FF2B5EF4-FFF2-40B4-BE49-F238E27FC236}">
                <a16:creationId xmlns:a16="http://schemas.microsoft.com/office/drawing/2014/main" id="{276B3902-921F-457A-8FAA-EE6B08154999}"/>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1812F226-10F1-462E-9EC4-A35FB322A138}"/>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C30B6670-B3B4-445A-A81C-79DB97827D77}"/>
              </a:ext>
            </a:extLst>
          </p:cNvPr>
          <p:cNvSpPr>
            <a:spLocks noGrp="1"/>
          </p:cNvSpPr>
          <p:nvPr>
            <p:ph type="sldNum" sz="quarter" idx="4"/>
          </p:nvPr>
        </p:nvSpPr>
        <p:spPr/>
        <p:txBody>
          <a:bodyPr/>
          <a:lstStyle/>
          <a:p>
            <a:fld id="{28B83BC3-069B-46AF-A4E6-C99928E1A4FA}" type="slidenum">
              <a:rPr lang="en-US" smtClean="0"/>
              <a:pPr/>
              <a:t>841</a:t>
            </a:fld>
            <a:endParaRPr lang="en-US" dirty="0"/>
          </a:p>
        </p:txBody>
      </p:sp>
    </p:spTree>
    <p:custDataLst>
      <p:tags r:id="rId1"/>
    </p:custDataLst>
    <p:extLst>
      <p:ext uri="{BB962C8B-B14F-4D97-AF65-F5344CB8AC3E}">
        <p14:creationId xmlns:p14="http://schemas.microsoft.com/office/powerpoint/2010/main" val="3556733600"/>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4" name="Date Placeholder 3">
            <a:extLst>
              <a:ext uri="{FF2B5EF4-FFF2-40B4-BE49-F238E27FC236}">
                <a16:creationId xmlns:a16="http://schemas.microsoft.com/office/drawing/2014/main" id="{723BFF65-3F2F-4805-8897-4DA759ABB6A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F0D244A-6E0A-49C2-91A8-D38573990B9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C618012-A172-4A21-A412-5CCC5BFB3EDD}"/>
              </a:ext>
            </a:extLst>
          </p:cNvPr>
          <p:cNvSpPr>
            <a:spLocks noGrp="1"/>
          </p:cNvSpPr>
          <p:nvPr>
            <p:ph type="sldNum" sz="quarter" idx="4"/>
          </p:nvPr>
        </p:nvSpPr>
        <p:spPr/>
        <p:txBody>
          <a:bodyPr/>
          <a:lstStyle/>
          <a:p>
            <a:fld id="{28B83BC3-069B-46AF-A4E6-C99928E1A4FA}" type="slidenum">
              <a:rPr lang="en-US" smtClean="0"/>
              <a:pPr/>
              <a:t>842</a:t>
            </a:fld>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4" name="Date Placeholder 3">
            <a:extLst>
              <a:ext uri="{FF2B5EF4-FFF2-40B4-BE49-F238E27FC236}">
                <a16:creationId xmlns:a16="http://schemas.microsoft.com/office/drawing/2014/main" id="{FB4CD944-3CFF-4D64-BB13-D5792577B77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A2FD8C6-6B05-40AA-AC6E-2F38ECB7C7E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212C3EF-D339-4977-B749-FBFDE0CBF02D}"/>
              </a:ext>
            </a:extLst>
          </p:cNvPr>
          <p:cNvSpPr>
            <a:spLocks noGrp="1"/>
          </p:cNvSpPr>
          <p:nvPr>
            <p:ph type="sldNum" sz="quarter" idx="4"/>
          </p:nvPr>
        </p:nvSpPr>
        <p:spPr/>
        <p:txBody>
          <a:bodyPr/>
          <a:lstStyle/>
          <a:p>
            <a:fld id="{28B83BC3-069B-46AF-A4E6-C99928E1A4FA}" type="slidenum">
              <a:rPr lang="en-US" smtClean="0"/>
              <a:pPr/>
              <a:t>843</a:t>
            </a:fld>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4" name="Date Placeholder 3">
            <a:extLst>
              <a:ext uri="{FF2B5EF4-FFF2-40B4-BE49-F238E27FC236}">
                <a16:creationId xmlns:a16="http://schemas.microsoft.com/office/drawing/2014/main" id="{407C8E85-ED69-433F-8902-744F11E5C4C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FEA6D1E-F032-4940-AB24-F193596C479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88FBB88-5209-4B31-9ED2-95C86A943314}"/>
              </a:ext>
            </a:extLst>
          </p:cNvPr>
          <p:cNvSpPr>
            <a:spLocks noGrp="1"/>
          </p:cNvSpPr>
          <p:nvPr>
            <p:ph type="sldNum" sz="quarter" idx="4"/>
          </p:nvPr>
        </p:nvSpPr>
        <p:spPr/>
        <p:txBody>
          <a:bodyPr/>
          <a:lstStyle/>
          <a:p>
            <a:fld id="{28B83BC3-069B-46AF-A4E6-C99928E1A4FA}" type="slidenum">
              <a:rPr lang="en-US" smtClean="0"/>
              <a:pPr/>
              <a:t>844</a:t>
            </a:fld>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89376830-7FE2-4600-8E02-F232AD754D1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339BCB5-03C0-4AD5-A176-714F1F291A7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252F3FA-C9E1-4E61-A4C8-5804301FB48A}"/>
              </a:ext>
            </a:extLst>
          </p:cNvPr>
          <p:cNvSpPr>
            <a:spLocks noGrp="1"/>
          </p:cNvSpPr>
          <p:nvPr>
            <p:ph type="sldNum" sz="quarter" idx="4"/>
          </p:nvPr>
        </p:nvSpPr>
        <p:spPr/>
        <p:txBody>
          <a:bodyPr/>
          <a:lstStyle/>
          <a:p>
            <a:fld id="{28B83BC3-069B-46AF-A4E6-C99928E1A4FA}" type="slidenum">
              <a:rPr lang="en-US" smtClean="0"/>
              <a:pPr/>
              <a:t>845</a:t>
            </a:fld>
            <a:endParaRPr lang="en-US" dirty="0"/>
          </a:p>
        </p:txBody>
      </p:sp>
    </p:spTree>
    <p:custDataLst>
      <p:tags r:id="rId1"/>
    </p:custDataLst>
    <p:extLst>
      <p:ext uri="{BB962C8B-B14F-4D97-AF65-F5344CB8AC3E}">
        <p14:creationId xmlns:p14="http://schemas.microsoft.com/office/powerpoint/2010/main" val="207299446"/>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11A41AD1-B13F-4394-9F31-8589B2D4A5C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0079D3F-FD57-43C4-BC30-701F81783DE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487E879-9BEC-47BB-BA3F-7AB33A71F5B9}"/>
              </a:ext>
            </a:extLst>
          </p:cNvPr>
          <p:cNvSpPr>
            <a:spLocks noGrp="1"/>
          </p:cNvSpPr>
          <p:nvPr>
            <p:ph type="sldNum" sz="quarter" idx="4"/>
          </p:nvPr>
        </p:nvSpPr>
        <p:spPr/>
        <p:txBody>
          <a:bodyPr/>
          <a:lstStyle/>
          <a:p>
            <a:fld id="{28B83BC3-069B-46AF-A4E6-C99928E1A4FA}" type="slidenum">
              <a:rPr lang="en-US" smtClean="0"/>
              <a:pPr/>
              <a:t>846</a:t>
            </a:fld>
            <a:endParaRPr lang="en-US" dirty="0"/>
          </a:p>
        </p:txBody>
      </p:sp>
    </p:spTree>
    <p:custDataLst>
      <p:tags r:id="rId1"/>
    </p:custDataLst>
    <p:extLst>
      <p:ext uri="{BB962C8B-B14F-4D97-AF65-F5344CB8AC3E}">
        <p14:creationId xmlns:p14="http://schemas.microsoft.com/office/powerpoint/2010/main" val="3367094829"/>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B3760531-7ADC-4847-BFD9-7DBEA4602E8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2746DB7-789E-4F51-96E5-3CBA42FD6F8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683A913-CBAF-47D2-9DE6-69342FF11980}"/>
              </a:ext>
            </a:extLst>
          </p:cNvPr>
          <p:cNvSpPr>
            <a:spLocks noGrp="1"/>
          </p:cNvSpPr>
          <p:nvPr>
            <p:ph type="sldNum" sz="quarter" idx="4"/>
          </p:nvPr>
        </p:nvSpPr>
        <p:spPr/>
        <p:txBody>
          <a:bodyPr/>
          <a:lstStyle/>
          <a:p>
            <a:fld id="{28B83BC3-069B-46AF-A4E6-C99928E1A4FA}" type="slidenum">
              <a:rPr lang="en-US" smtClean="0"/>
              <a:pPr/>
              <a:t>847</a:t>
            </a:fld>
            <a:endParaRPr lang="en-US" dirty="0"/>
          </a:p>
        </p:txBody>
      </p:sp>
    </p:spTree>
    <p:custDataLst>
      <p:tags r:id="rId1"/>
    </p:custDataLst>
    <p:extLst>
      <p:ext uri="{BB962C8B-B14F-4D97-AF65-F5344CB8AC3E}">
        <p14:creationId xmlns:p14="http://schemas.microsoft.com/office/powerpoint/2010/main" val="20101000"/>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176AE482-AFE7-425E-A82C-091D00B1026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C407026-EEF3-475B-955B-D960292A23B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A6FFB37-0BA3-425D-9124-B6F5BD342DF2}"/>
              </a:ext>
            </a:extLst>
          </p:cNvPr>
          <p:cNvSpPr>
            <a:spLocks noGrp="1"/>
          </p:cNvSpPr>
          <p:nvPr>
            <p:ph type="sldNum" sz="quarter" idx="4"/>
          </p:nvPr>
        </p:nvSpPr>
        <p:spPr/>
        <p:txBody>
          <a:bodyPr/>
          <a:lstStyle/>
          <a:p>
            <a:fld id="{28B83BC3-069B-46AF-A4E6-C99928E1A4FA}" type="slidenum">
              <a:rPr lang="en-US" smtClean="0"/>
              <a:pPr/>
              <a:t>848</a:t>
            </a:fld>
            <a:endParaRPr lang="en-US" dirty="0"/>
          </a:p>
        </p:txBody>
      </p:sp>
    </p:spTree>
    <p:custDataLst>
      <p:tags r:id="rId1"/>
    </p:custDataLst>
    <p:extLst>
      <p:ext uri="{BB962C8B-B14F-4D97-AF65-F5344CB8AC3E}">
        <p14:creationId xmlns:p14="http://schemas.microsoft.com/office/powerpoint/2010/main" val="3920223142"/>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3" name="Date Placeholder 2">
            <a:extLst>
              <a:ext uri="{FF2B5EF4-FFF2-40B4-BE49-F238E27FC236}">
                <a16:creationId xmlns:a16="http://schemas.microsoft.com/office/drawing/2014/main" id="{84BE8BE9-FBB7-4F66-A318-CF33A0369E4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2D1E4B4E-ECF4-4855-BD16-AD0915BA5E2D}"/>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DCF7DB22-BA6A-48F0-9DB7-93DB44263A80}"/>
              </a:ext>
            </a:extLst>
          </p:cNvPr>
          <p:cNvSpPr>
            <a:spLocks noGrp="1"/>
          </p:cNvSpPr>
          <p:nvPr>
            <p:ph type="sldNum" sz="quarter" idx="4"/>
          </p:nvPr>
        </p:nvSpPr>
        <p:spPr/>
        <p:txBody>
          <a:bodyPr/>
          <a:lstStyle/>
          <a:p>
            <a:fld id="{28B83BC3-069B-46AF-A4E6-C99928E1A4FA}" type="slidenum">
              <a:rPr lang="en-US" smtClean="0"/>
              <a:pPr/>
              <a:t>849</a:t>
            </a:fld>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FAE883C6-5A16-479F-B477-25BEAB40D474}"/>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FB0F7300-0A81-4DD8-B3E7-D713A664D861}"/>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2AD5FD1-ED7F-4EB9-BCAA-89D408BC362E}"/>
              </a:ext>
            </a:extLst>
          </p:cNvPr>
          <p:cNvSpPr>
            <a:spLocks noGrp="1"/>
          </p:cNvSpPr>
          <p:nvPr>
            <p:ph type="sldNum" sz="quarter" idx="4"/>
          </p:nvPr>
        </p:nvSpPr>
        <p:spPr/>
        <p:txBody>
          <a:bodyPr/>
          <a:lstStyle/>
          <a:p>
            <a:fld id="{28B83BC3-069B-46AF-A4E6-C99928E1A4FA}" type="slidenum">
              <a:rPr lang="en-US" smtClean="0"/>
              <a:pPr/>
              <a:t>85</a:t>
            </a:fld>
            <a:endParaRPr lang="en-US" dirty="0"/>
          </a:p>
        </p:txBody>
      </p:sp>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4" name="Date Placeholder 3">
            <a:extLst>
              <a:ext uri="{FF2B5EF4-FFF2-40B4-BE49-F238E27FC236}">
                <a16:creationId xmlns:a16="http://schemas.microsoft.com/office/drawing/2014/main" id="{4D388ECF-640D-47F3-A41D-85462721BC1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551B89F-D9B8-4EDC-A964-3756315B25B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0CC43E4-478D-4731-94B5-786203741C59}"/>
              </a:ext>
            </a:extLst>
          </p:cNvPr>
          <p:cNvSpPr>
            <a:spLocks noGrp="1"/>
          </p:cNvSpPr>
          <p:nvPr>
            <p:ph type="sldNum" sz="quarter" idx="4"/>
          </p:nvPr>
        </p:nvSpPr>
        <p:spPr/>
        <p:txBody>
          <a:bodyPr/>
          <a:lstStyle/>
          <a:p>
            <a:fld id="{28B83BC3-069B-46AF-A4E6-C99928E1A4FA}" type="slidenum">
              <a:rPr lang="en-US" smtClean="0"/>
              <a:pPr/>
              <a:t>850</a:t>
            </a:fld>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name="Equation" r:id="rId4" imgW="2590800" imgH="241300" progId="Equation.3">
                  <p:embed/>
                </p:oleObj>
              </mc:Choice>
              <mc:Fallback>
                <p:oleObj name="Equation" r:id="rId4" imgW="2590800" imgH="241300" progId="Equation.3">
                  <p:embed/>
                  <p:pic>
                    <p:nvPicPr>
                      <p:cNvPr id="174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797B755F-AC16-4E82-9383-4C947E0FCCE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9E3798F-BE03-4638-8466-6D42FCB5C60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C654A2D-3D8B-4A8C-BC19-175EE4E39115}"/>
              </a:ext>
            </a:extLst>
          </p:cNvPr>
          <p:cNvSpPr>
            <a:spLocks noGrp="1"/>
          </p:cNvSpPr>
          <p:nvPr>
            <p:ph type="sldNum" sz="quarter" idx="4"/>
          </p:nvPr>
        </p:nvSpPr>
        <p:spPr/>
        <p:txBody>
          <a:bodyPr/>
          <a:lstStyle/>
          <a:p>
            <a:fld id="{28B83BC3-069B-46AF-A4E6-C99928E1A4FA}" type="slidenum">
              <a:rPr lang="en-US" smtClean="0"/>
              <a:pPr/>
              <a:t>851</a:t>
            </a:fld>
            <a:endParaRPr lang="en-US" dirty="0"/>
          </a:p>
        </p:txBody>
      </p:sp>
    </p:spTree>
    <p:custDataLst>
      <p:tags r:id="rId1"/>
    </p:custDataLst>
    <p:extLst>
      <p:ext uri="{BB962C8B-B14F-4D97-AF65-F5344CB8AC3E}">
        <p14:creationId xmlns:p14="http://schemas.microsoft.com/office/powerpoint/2010/main" val="120545483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endParaRPr lang="en-US" dirty="0"/>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Date Placeholder 3">
            <a:extLst>
              <a:ext uri="{FF2B5EF4-FFF2-40B4-BE49-F238E27FC236}">
                <a16:creationId xmlns:a16="http://schemas.microsoft.com/office/drawing/2014/main" id="{68E38D57-E730-48C0-890A-CEF05757D01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75679AE-BD2A-4FB2-8926-499770AD280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4282349-EBFD-4307-90C8-B364490FBA63}"/>
              </a:ext>
            </a:extLst>
          </p:cNvPr>
          <p:cNvSpPr>
            <a:spLocks noGrp="1"/>
          </p:cNvSpPr>
          <p:nvPr>
            <p:ph type="sldNum" sz="quarter" idx="4"/>
          </p:nvPr>
        </p:nvSpPr>
        <p:spPr/>
        <p:txBody>
          <a:bodyPr/>
          <a:lstStyle/>
          <a:p>
            <a:fld id="{28B83BC3-069B-46AF-A4E6-C99928E1A4FA}" type="slidenum">
              <a:rPr lang="en-US" smtClean="0"/>
              <a:pPr/>
              <a:t>852</a:t>
            </a:fld>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“EXAM2” and “EXAM3” as “Continuous Predictors.”</a:t>
            </a:r>
          </a:p>
          <a:p>
            <a:pPr marL="1234440" lvl="2" indent="-457200">
              <a:buFont typeface="+mj-lt"/>
              <a:buAutoNum type="arabicParenR"/>
            </a:pPr>
            <a:r>
              <a:rPr lang="en-US" dirty="0"/>
              <a:t>Click the “Graph” button, select the radio button “Four in one” and click “OK.”</a:t>
            </a:r>
          </a:p>
          <a:p>
            <a:pPr marL="1234440" lvl="2" indent="-457200">
              <a:buFont typeface="+mj-lt"/>
              <a:buAutoNum type="arabicParenR"/>
            </a:pPr>
            <a:r>
              <a:rPr lang="en-US" dirty="0"/>
              <a:t>Click the “Storage” button, check the boxes of “Residuals” and “DFITS” and click “OK.”</a:t>
            </a:r>
          </a:p>
          <a:p>
            <a:pPr marL="1234440" lvl="2" indent="-457200">
              <a:buFont typeface="+mj-lt"/>
              <a:buAutoNum type="arabicParenR"/>
            </a:pPr>
            <a:r>
              <a:rPr lang="en-US" dirty="0"/>
              <a:t>Click “OK” in the window named “Regression.”</a:t>
            </a:r>
          </a:p>
          <a:p>
            <a:pPr marL="1234440" lvl="2" indent="-457200">
              <a:buFont typeface="+mj-lt"/>
              <a:buAutoNum type="arabicParenR"/>
            </a:pPr>
            <a:r>
              <a:rPr lang="en-US" dirty="0"/>
              <a:t>The regression analysis results appear in the session window and the four residual plots appear in another window named “Residual Plots for FINAL.”</a:t>
            </a:r>
            <a:endParaRPr lang="en-US" sz="1800" dirty="0"/>
          </a:p>
          <a:p>
            <a:endParaRPr lang="en-US" dirty="0"/>
          </a:p>
          <a:p>
            <a:endParaRPr lang="en-US" dirty="0"/>
          </a:p>
          <a:p>
            <a:endParaRPr lang="en-US" dirty="0"/>
          </a:p>
          <a:p>
            <a:pPr lvl="1"/>
            <a:endParaRPr lang="en-US" sz="2000" dirty="0"/>
          </a:p>
        </p:txBody>
      </p:sp>
      <p:sp>
        <p:nvSpPr>
          <p:cNvPr id="4" name="Date Placeholder 3">
            <a:extLst>
              <a:ext uri="{FF2B5EF4-FFF2-40B4-BE49-F238E27FC236}">
                <a16:creationId xmlns:a16="http://schemas.microsoft.com/office/drawing/2014/main" id="{42470667-6C90-463D-A7F5-E2D87AA3382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4E52DA8-809C-4BBD-90A1-A89B6BCCAE2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6B12546-05CA-4F7F-ABF2-942BF7701569}"/>
              </a:ext>
            </a:extLst>
          </p:cNvPr>
          <p:cNvSpPr>
            <a:spLocks noGrp="1"/>
          </p:cNvSpPr>
          <p:nvPr>
            <p:ph type="sldNum" sz="quarter" idx="4"/>
          </p:nvPr>
        </p:nvSpPr>
        <p:spPr/>
        <p:txBody>
          <a:bodyPr/>
          <a:lstStyle/>
          <a:p>
            <a:fld id="{28B83BC3-069B-46AF-A4E6-C99928E1A4FA}" type="slidenum">
              <a:rPr lang="en-US" smtClean="0"/>
              <a:pPr/>
              <a:t>853</a:t>
            </a:fld>
            <a:endParaRPr lang="en-US" dirty="0"/>
          </a:p>
        </p:txBody>
      </p:sp>
    </p:spTree>
    <p:custDataLst>
      <p:tags r:id="rId1"/>
    </p:custDataLst>
    <p:extLst>
      <p:ext uri="{BB962C8B-B14F-4D97-AF65-F5344CB8AC3E}">
        <p14:creationId xmlns:p14="http://schemas.microsoft.com/office/powerpoint/2010/main" val="2735132510"/>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Multiple Linear Regression</a:t>
            </a:r>
          </a:p>
        </p:txBody>
      </p:sp>
      <p:pic>
        <p:nvPicPr>
          <p:cNvPr id="4" name="Picture 3"/>
          <p:cNvPicPr>
            <a:picLocks noChangeAspect="1"/>
          </p:cNvPicPr>
          <p:nvPr/>
        </p:nvPicPr>
        <p:blipFill>
          <a:blip r:embed="rId4"/>
          <a:stretch>
            <a:fillRect/>
          </a:stretch>
        </p:blipFill>
        <p:spPr>
          <a:xfrm>
            <a:off x="177801" y="1102923"/>
            <a:ext cx="3869755" cy="2935677"/>
          </a:xfrm>
          <a:prstGeom prst="rect">
            <a:avLst/>
          </a:prstGeom>
        </p:spPr>
      </p:pic>
      <p:pic>
        <p:nvPicPr>
          <p:cNvPr id="5" name="Picture 4"/>
          <p:cNvPicPr>
            <a:picLocks noChangeAspect="1"/>
          </p:cNvPicPr>
          <p:nvPr/>
        </p:nvPicPr>
        <p:blipFill>
          <a:blip r:embed="rId5"/>
          <a:stretch>
            <a:fillRect/>
          </a:stretch>
        </p:blipFill>
        <p:spPr>
          <a:xfrm>
            <a:off x="4114800" y="1102923"/>
            <a:ext cx="3886200" cy="3406844"/>
          </a:xfrm>
          <a:prstGeom prst="rect">
            <a:avLst/>
          </a:prstGeom>
        </p:spPr>
      </p:pic>
      <p:pic>
        <p:nvPicPr>
          <p:cNvPr id="6" name="Picture 5"/>
          <p:cNvPicPr>
            <a:picLocks noChangeAspect="1"/>
          </p:cNvPicPr>
          <p:nvPr/>
        </p:nvPicPr>
        <p:blipFill>
          <a:blip r:embed="rId6"/>
          <a:stretch>
            <a:fillRect/>
          </a:stretch>
        </p:blipFill>
        <p:spPr>
          <a:xfrm>
            <a:off x="7315200" y="3588074"/>
            <a:ext cx="3750200" cy="2958873"/>
          </a:xfrm>
          <a:prstGeom prst="rect">
            <a:avLst/>
          </a:prstGeom>
        </p:spPr>
      </p:pic>
      <p:sp>
        <p:nvSpPr>
          <p:cNvPr id="21" name="Right Arrow 18"/>
          <p:cNvSpPr/>
          <p:nvPr/>
        </p:nvSpPr>
        <p:spPr>
          <a:xfrm>
            <a:off x="3852578" y="24183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18"/>
          <p:cNvSpPr/>
          <p:nvPr/>
        </p:nvSpPr>
        <p:spPr>
          <a:xfrm rot="2547639">
            <a:off x="6942730" y="33233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F0D8A95-3A22-4610-B436-33AF7399B9E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CE94200-938C-4561-BEFA-E0ACFBFAD72C}"/>
              </a:ext>
            </a:extLst>
          </p:cNvPr>
          <p:cNvSpPr>
            <a:spLocks noGrp="1"/>
          </p:cNvSpPr>
          <p:nvPr>
            <p:ph type="ftr" sz="quarter" idx="3"/>
          </p:nvPr>
        </p:nvSpPr>
        <p:spPr/>
        <p:txBody>
          <a:bodyPr/>
          <a:lstStyle/>
          <a:p>
            <a:r>
              <a:rPr lang="en-US"/>
              <a:t>© Grand Valley Sate University</a:t>
            </a:r>
            <a:endParaRPr lang="en-US" sz="1600" dirty="0"/>
          </a:p>
        </p:txBody>
      </p:sp>
      <p:sp>
        <p:nvSpPr>
          <p:cNvPr id="11" name="Slide Number Placeholder 10">
            <a:extLst>
              <a:ext uri="{FF2B5EF4-FFF2-40B4-BE49-F238E27FC236}">
                <a16:creationId xmlns:a16="http://schemas.microsoft.com/office/drawing/2014/main" id="{AC5E828D-CC18-4D03-8720-C75DACAA9722}"/>
              </a:ext>
            </a:extLst>
          </p:cNvPr>
          <p:cNvSpPr>
            <a:spLocks noGrp="1"/>
          </p:cNvSpPr>
          <p:nvPr>
            <p:ph type="sldNum" sz="quarter" idx="4"/>
          </p:nvPr>
        </p:nvSpPr>
        <p:spPr/>
        <p:txBody>
          <a:bodyPr/>
          <a:lstStyle/>
          <a:p>
            <a:fld id="{28B83BC3-069B-46AF-A4E6-C99928E1A4FA}" type="slidenum">
              <a:rPr lang="en-US" smtClean="0"/>
              <a:pPr/>
              <a:t>854</a:t>
            </a:fld>
            <a:endParaRPr lang="en-US" dirty="0"/>
          </a:p>
        </p:txBody>
      </p:sp>
    </p:spTree>
    <p:custDataLst>
      <p:tags r:id="rId1"/>
    </p:custDataLst>
    <p:extLst>
      <p:ext uri="{BB962C8B-B14F-4D97-AF65-F5344CB8AC3E}">
        <p14:creationId xmlns:p14="http://schemas.microsoft.com/office/powerpoint/2010/main" val="4105372625"/>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7600" y="1130300"/>
            <a:ext cx="4658976" cy="5409360"/>
          </a:xfrm>
          <a:prstGeom prst="rect">
            <a:avLst/>
          </a:prstGeom>
        </p:spPr>
      </p:pic>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562600" cy="5257800"/>
          </a:xfrm>
        </p:spPr>
        <p:txBody>
          <a:bodyPr>
            <a:normAutofit fontScale="92500" lnSpcReduction="20000"/>
          </a:bodyPr>
          <a:lstStyle/>
          <a:p>
            <a:r>
              <a:rPr lang="en-US" dirty="0"/>
              <a:t>Step 3: Check whether the whole model is statistically significant. If not, we need to re-examine the predictors or look for new predictors before continuing.</a:t>
            </a:r>
          </a:p>
          <a:p>
            <a:pPr lvl="1"/>
            <a:endParaRPr lang="en-US" dirty="0"/>
          </a:p>
          <a:p>
            <a:pPr lvl="1"/>
            <a:r>
              <a:rPr lang="en-US" dirty="0"/>
              <a:t>H</a:t>
            </a:r>
            <a:r>
              <a:rPr lang="en-US" baseline="-25000" dirty="0"/>
              <a:t>0</a:t>
            </a:r>
            <a:r>
              <a:rPr lang="en-US" dirty="0"/>
              <a:t>: 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pPr lvl="1"/>
            <a:endParaRPr lang="en-US" dirty="0"/>
          </a:p>
          <a:p>
            <a:pPr lvl="1"/>
            <a:r>
              <a:rPr lang="en-US" dirty="0"/>
              <a:t>In this example, p-value is much smaller than alpha level (0.05), hence we reject the null hypothesis; the model is statistically significant.</a:t>
            </a:r>
          </a:p>
        </p:txBody>
      </p:sp>
      <p:sp>
        <p:nvSpPr>
          <p:cNvPr id="5" name="Date Placeholder 4">
            <a:extLst>
              <a:ext uri="{FF2B5EF4-FFF2-40B4-BE49-F238E27FC236}">
                <a16:creationId xmlns:a16="http://schemas.microsoft.com/office/drawing/2014/main" id="{C03F8103-1C34-441B-8BFC-DCBCE54B6FC5}"/>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790BA9DA-D39F-4479-94BD-6ED9982E7642}"/>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0DA33E1C-8038-48D7-82BA-58EE3D4D23D1}"/>
              </a:ext>
            </a:extLst>
          </p:cNvPr>
          <p:cNvSpPr>
            <a:spLocks noGrp="1"/>
          </p:cNvSpPr>
          <p:nvPr>
            <p:ph type="sldNum" sz="quarter" idx="4"/>
          </p:nvPr>
        </p:nvSpPr>
        <p:spPr/>
        <p:txBody>
          <a:bodyPr/>
          <a:lstStyle/>
          <a:p>
            <a:fld id="{28B83BC3-069B-46AF-A4E6-C99928E1A4FA}" type="slidenum">
              <a:rPr lang="en-US" smtClean="0"/>
              <a:pPr/>
              <a:t>855</a:t>
            </a:fld>
            <a:endParaRPr lang="en-US" dirty="0"/>
          </a:p>
        </p:txBody>
      </p:sp>
    </p:spTree>
    <p:custDataLst>
      <p:tags r:id="rId1"/>
    </p:custDataLst>
    <p:extLst>
      <p:ext uri="{BB962C8B-B14F-4D97-AF65-F5344CB8AC3E}">
        <p14:creationId xmlns:p14="http://schemas.microsoft.com/office/powerpoint/2010/main" val="305254304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lvl="1"/>
            <a:endParaRPr lang="en-US" dirty="0"/>
          </a:p>
          <a:p>
            <a:pPr lvl="1"/>
            <a:r>
              <a:rPr lang="en-US" dirty="0"/>
              <a:t>The VIF information is automatically generated in the table Coefficients.</a:t>
            </a:r>
          </a:p>
          <a:p>
            <a:endParaRPr lang="en-US" dirty="0"/>
          </a:p>
        </p:txBody>
      </p:sp>
      <p:pic>
        <p:nvPicPr>
          <p:cNvPr id="11" name="Picture 10"/>
          <p:cNvPicPr>
            <a:picLocks noChangeAspect="1"/>
          </p:cNvPicPr>
          <p:nvPr/>
        </p:nvPicPr>
        <p:blipFill>
          <a:blip r:embed="rId4"/>
          <a:stretch>
            <a:fillRect/>
          </a:stretch>
        </p:blipFill>
        <p:spPr>
          <a:xfrm>
            <a:off x="6197600" y="1130300"/>
            <a:ext cx="4658976" cy="5409360"/>
          </a:xfrm>
          <a:prstGeom prst="rect">
            <a:avLst/>
          </a:prstGeom>
        </p:spPr>
      </p:pic>
      <p:sp>
        <p:nvSpPr>
          <p:cNvPr id="4" name="Date Placeholder 3">
            <a:extLst>
              <a:ext uri="{FF2B5EF4-FFF2-40B4-BE49-F238E27FC236}">
                <a16:creationId xmlns:a16="http://schemas.microsoft.com/office/drawing/2014/main" id="{9A274F1B-DBD3-4860-BC87-6DA76ECE5CB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668F317-0BD4-40F8-A53D-67CFDC0641C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BA3AAF4-43D7-4C8F-A0D7-5C21EEC00EE7}"/>
              </a:ext>
            </a:extLst>
          </p:cNvPr>
          <p:cNvSpPr>
            <a:spLocks noGrp="1"/>
          </p:cNvSpPr>
          <p:nvPr>
            <p:ph type="sldNum" sz="quarter" idx="4"/>
          </p:nvPr>
        </p:nvSpPr>
        <p:spPr/>
        <p:txBody>
          <a:bodyPr/>
          <a:lstStyle/>
          <a:p>
            <a:fld id="{28B83BC3-069B-46AF-A4E6-C99928E1A4FA}" type="slidenum">
              <a:rPr lang="en-US" smtClean="0"/>
              <a:pPr/>
              <a:t>856</a:t>
            </a:fld>
            <a:endParaRPr lang="en-US" dirty="0"/>
          </a:p>
        </p:txBody>
      </p:sp>
    </p:spTree>
    <p:custDataLst>
      <p:tags r:id="rId1"/>
    </p:custDataLst>
    <p:extLst>
      <p:ext uri="{BB962C8B-B14F-4D97-AF65-F5344CB8AC3E}">
        <p14:creationId xmlns:p14="http://schemas.microsoft.com/office/powerpoint/2010/main" val="3344494508"/>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4" name="Date Placeholder 3">
            <a:extLst>
              <a:ext uri="{FF2B5EF4-FFF2-40B4-BE49-F238E27FC236}">
                <a16:creationId xmlns:a16="http://schemas.microsoft.com/office/drawing/2014/main" id="{5D894F16-278D-4B79-8930-24BB9D1C8F2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580AA97-65E8-47B4-8B10-A8C3C141E12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B92A847-58A3-4058-A41A-475AE62734F3}"/>
              </a:ext>
            </a:extLst>
          </p:cNvPr>
          <p:cNvSpPr>
            <a:spLocks noGrp="1"/>
          </p:cNvSpPr>
          <p:nvPr>
            <p:ph type="sldNum" sz="quarter" idx="4"/>
          </p:nvPr>
        </p:nvSpPr>
        <p:spPr/>
        <p:txBody>
          <a:bodyPr/>
          <a:lstStyle/>
          <a:p>
            <a:fld id="{28B83BC3-069B-46AF-A4E6-C99928E1A4FA}" type="slidenum">
              <a:rPr lang="en-US" smtClean="0"/>
              <a:pPr/>
              <a:t>857</a:t>
            </a:fld>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name="Equation" r:id="rId4" imgW="2425700" imgH="241300" progId="Equation.3">
                  <p:embed/>
                </p:oleObj>
              </mc:Choice>
              <mc:Fallback>
                <p:oleObj name="Equation" r:id="rId4" imgW="2425700" imgH="2413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name="Equation" r:id="rId6" imgW="2425700" imgH="241300" progId="Equation.3">
                  <p:embed/>
                </p:oleObj>
              </mc:Choice>
              <mc:Fallback>
                <p:oleObj name="Equation" r:id="rId6" imgW="2425700" imgH="241300" progId="Equation.3">
                  <p:embed/>
                  <p:pic>
                    <p:nvPicPr>
                      <p:cNvPr id="1843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name="Equation" r:id="rId8" imgW="812447" imgH="393529" progId="Equation.3">
                  <p:embed/>
                </p:oleObj>
              </mc:Choice>
              <mc:Fallback>
                <p:oleObj name="Equation" r:id="rId8" imgW="812447" imgH="393529" progId="Equation.3">
                  <p:embed/>
                  <p:pic>
                    <p:nvPicPr>
                      <p:cNvPr id="6"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945C4B50-C5BE-4E14-A8C1-E6A1CD05C446}"/>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B15FA7B7-67EE-4379-BA43-FF1F98B31BA4}"/>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C3F37672-D20B-42E2-97C9-1EED9229207C}"/>
              </a:ext>
            </a:extLst>
          </p:cNvPr>
          <p:cNvSpPr>
            <a:spLocks noGrp="1"/>
          </p:cNvSpPr>
          <p:nvPr>
            <p:ph type="sldNum" sz="quarter" idx="4"/>
          </p:nvPr>
        </p:nvSpPr>
        <p:spPr/>
        <p:txBody>
          <a:bodyPr/>
          <a:lstStyle/>
          <a:p>
            <a:fld id="{28B83BC3-069B-46AF-A4E6-C99928E1A4FA}" type="slidenum">
              <a:rPr lang="en-US" smtClean="0"/>
              <a:pPr/>
              <a:t>858</a:t>
            </a:fld>
            <a:endParaRPr lang="en-US" dirty="0"/>
          </a:p>
        </p:txBody>
      </p:sp>
    </p:spTree>
    <p:custDataLst>
      <p:tags r:id="rId1"/>
    </p:custDataLst>
    <p:extLst>
      <p:ext uri="{BB962C8B-B14F-4D97-AF65-F5344CB8AC3E}">
        <p14:creationId xmlns:p14="http://schemas.microsoft.com/office/powerpoint/2010/main" val="1434527668"/>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4198094-DD43-4BC7-AD55-776F02AEEDC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1534EA8-3878-446F-905D-A08700C7352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F29038C-8022-4390-991D-53AC28204C9D}"/>
              </a:ext>
            </a:extLst>
          </p:cNvPr>
          <p:cNvSpPr>
            <a:spLocks noGrp="1"/>
          </p:cNvSpPr>
          <p:nvPr>
            <p:ph type="sldNum" sz="quarter" idx="4"/>
          </p:nvPr>
        </p:nvSpPr>
        <p:spPr/>
        <p:txBody>
          <a:bodyPr/>
          <a:lstStyle/>
          <a:p>
            <a:fld id="{28B83BC3-069B-46AF-A4E6-C99928E1A4FA}" type="slidenum">
              <a:rPr lang="en-US" smtClean="0"/>
              <a:pPr/>
              <a:t>859</a:t>
            </a:fld>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34BC6083-6045-4598-84D8-93497C06494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36DC2BE0-2A1C-4A88-BEF8-4D7C24D649C9}"/>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4B9FDD38-4F56-49EA-8F3B-914C20504EC1}"/>
              </a:ext>
            </a:extLst>
          </p:cNvPr>
          <p:cNvSpPr>
            <a:spLocks noGrp="1"/>
          </p:cNvSpPr>
          <p:nvPr>
            <p:ph type="sldNum" sz="quarter" idx="4"/>
          </p:nvPr>
        </p:nvSpPr>
        <p:spPr/>
        <p:txBody>
          <a:bodyPr/>
          <a:lstStyle/>
          <a:p>
            <a:fld id="{28B83BC3-069B-46AF-A4E6-C99928E1A4FA}" type="slidenum">
              <a:rPr lang="en-US" smtClean="0"/>
              <a:pPr/>
              <a:t>86</a:t>
            </a:fld>
            <a:endParaRPr lang="en-US" dirty="0"/>
          </a:p>
        </p:txBody>
      </p:sp>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4" name="Date Placeholder 3">
            <a:extLst>
              <a:ext uri="{FF2B5EF4-FFF2-40B4-BE49-F238E27FC236}">
                <a16:creationId xmlns:a16="http://schemas.microsoft.com/office/drawing/2014/main" id="{D6CDA8E5-BFF2-4BFA-87B1-089996F3667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31FF5CB-7C96-4F8A-AA4B-8D742E967CC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88697A7-273C-403B-B5BF-853EAF928E0D}"/>
              </a:ext>
            </a:extLst>
          </p:cNvPr>
          <p:cNvSpPr>
            <a:spLocks noGrp="1"/>
          </p:cNvSpPr>
          <p:nvPr>
            <p:ph type="sldNum" sz="quarter" idx="4"/>
          </p:nvPr>
        </p:nvSpPr>
        <p:spPr/>
        <p:txBody>
          <a:bodyPr/>
          <a:lstStyle/>
          <a:p>
            <a:fld id="{28B83BC3-069B-46AF-A4E6-C99928E1A4FA}" type="slidenum">
              <a:rPr lang="en-US" smtClean="0"/>
              <a:pPr/>
              <a:t>860</a:t>
            </a:fld>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4" name="Date Placeholder 3">
            <a:extLst>
              <a:ext uri="{FF2B5EF4-FFF2-40B4-BE49-F238E27FC236}">
                <a16:creationId xmlns:a16="http://schemas.microsoft.com/office/drawing/2014/main" id="{AD9FE5F6-2951-4B3D-86E0-8A16D4BDFCA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DEF32D2-4E44-4EFC-9200-CE7FA48082F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D6A1202-70BF-4323-8612-401331E4EEFD}"/>
              </a:ext>
            </a:extLst>
          </p:cNvPr>
          <p:cNvSpPr>
            <a:spLocks noGrp="1"/>
          </p:cNvSpPr>
          <p:nvPr>
            <p:ph type="sldNum" sz="quarter" idx="4"/>
          </p:nvPr>
        </p:nvSpPr>
        <p:spPr/>
        <p:txBody>
          <a:bodyPr/>
          <a:lstStyle/>
          <a:p>
            <a:fld id="{28B83BC3-069B-46AF-A4E6-C99928E1A4FA}" type="slidenum">
              <a:rPr lang="en-US" smtClean="0"/>
              <a:pPr/>
              <a:t>861</a:t>
            </a:fld>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4" name="Date Placeholder 3">
            <a:extLst>
              <a:ext uri="{FF2B5EF4-FFF2-40B4-BE49-F238E27FC236}">
                <a16:creationId xmlns:a16="http://schemas.microsoft.com/office/drawing/2014/main" id="{F02F0391-805B-4CA3-89FE-7051E172438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8B64BA7-DF25-4648-9DC1-0FBB56029E1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E22A550-6830-4329-836F-85339AFBA49F}"/>
              </a:ext>
            </a:extLst>
          </p:cNvPr>
          <p:cNvSpPr>
            <a:spLocks noGrp="1"/>
          </p:cNvSpPr>
          <p:nvPr>
            <p:ph type="sldNum" sz="quarter" idx="4"/>
          </p:nvPr>
        </p:nvSpPr>
        <p:spPr/>
        <p:txBody>
          <a:bodyPr/>
          <a:lstStyle/>
          <a:p>
            <a:fld id="{28B83BC3-069B-46AF-A4E6-C99928E1A4FA}" type="slidenum">
              <a:rPr lang="en-US" smtClean="0"/>
              <a:pPr/>
              <a:t>862</a:t>
            </a:fld>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pic>
        <p:nvPicPr>
          <p:cNvPr id="10" name="Picture 9"/>
          <p:cNvPicPr>
            <a:picLocks noChangeAspect="1"/>
          </p:cNvPicPr>
          <p:nvPr/>
        </p:nvPicPr>
        <p:blipFill>
          <a:blip r:embed="rId4"/>
          <a:stretch>
            <a:fillRect/>
          </a:stretch>
        </p:blipFill>
        <p:spPr>
          <a:xfrm>
            <a:off x="6197600" y="1130300"/>
            <a:ext cx="4658976" cy="5409360"/>
          </a:xfrm>
          <a:prstGeom prst="rect">
            <a:avLst/>
          </a:prstGeom>
        </p:spPr>
      </p:pic>
      <p:sp>
        <p:nvSpPr>
          <p:cNvPr id="3" name="Date Placeholder 2">
            <a:extLst>
              <a:ext uri="{FF2B5EF4-FFF2-40B4-BE49-F238E27FC236}">
                <a16:creationId xmlns:a16="http://schemas.microsoft.com/office/drawing/2014/main" id="{0CABBE96-C0E6-4046-AB8D-75B6EE54458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5AA7709-7A48-4EEC-90ED-094E01514D3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5F91774-175E-43BF-A99B-92B5A20E9A67}"/>
              </a:ext>
            </a:extLst>
          </p:cNvPr>
          <p:cNvSpPr>
            <a:spLocks noGrp="1"/>
          </p:cNvSpPr>
          <p:nvPr>
            <p:ph type="sldNum" sz="quarter" idx="4"/>
          </p:nvPr>
        </p:nvSpPr>
        <p:spPr/>
        <p:txBody>
          <a:bodyPr/>
          <a:lstStyle/>
          <a:p>
            <a:fld id="{28B83BC3-069B-46AF-A4E6-C99928E1A4FA}" type="slidenum">
              <a:rPr lang="en-US" smtClean="0"/>
              <a:pPr/>
              <a:t>863</a:t>
            </a:fld>
            <a:endParaRPr lang="en-US" dirty="0"/>
          </a:p>
        </p:txBody>
      </p:sp>
    </p:spTree>
    <p:custDataLst>
      <p:tags r:id="rId1"/>
    </p:custDataLst>
    <p:extLst>
      <p:ext uri="{BB962C8B-B14F-4D97-AF65-F5344CB8AC3E}">
        <p14:creationId xmlns:p14="http://schemas.microsoft.com/office/powerpoint/2010/main" val="2023439965"/>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4" name="Date Placeholder 3">
            <a:extLst>
              <a:ext uri="{FF2B5EF4-FFF2-40B4-BE49-F238E27FC236}">
                <a16:creationId xmlns:a16="http://schemas.microsoft.com/office/drawing/2014/main" id="{9378A866-06D4-4294-8F44-BF5F1D58E6D6}"/>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4D2FA86-EB16-46AB-8150-636B7A88E28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F9FC204-7C20-4BEA-B449-0F49B34E5BDE}"/>
              </a:ext>
            </a:extLst>
          </p:cNvPr>
          <p:cNvSpPr>
            <a:spLocks noGrp="1"/>
          </p:cNvSpPr>
          <p:nvPr>
            <p:ph type="sldNum" sz="quarter" idx="4"/>
          </p:nvPr>
        </p:nvSpPr>
        <p:spPr/>
        <p:txBody>
          <a:bodyPr/>
          <a:lstStyle/>
          <a:p>
            <a:fld id="{28B83BC3-069B-46AF-A4E6-C99928E1A4FA}" type="slidenum">
              <a:rPr lang="en-US" smtClean="0"/>
              <a:pPr/>
              <a:t>864</a:t>
            </a:fld>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pic>
        <p:nvPicPr>
          <p:cNvPr id="11" name="Picture 10"/>
          <p:cNvPicPr>
            <a:picLocks noChangeAspect="1"/>
          </p:cNvPicPr>
          <p:nvPr/>
        </p:nvPicPr>
        <p:blipFill>
          <a:blip r:embed="rId4"/>
          <a:stretch>
            <a:fillRect/>
          </a:stretch>
        </p:blipFill>
        <p:spPr>
          <a:xfrm>
            <a:off x="6248400" y="1095743"/>
            <a:ext cx="4443058" cy="5580914"/>
          </a:xfrm>
          <a:prstGeom prst="rect">
            <a:avLst/>
          </a:prstGeom>
        </p:spPr>
      </p:pic>
      <p:sp>
        <p:nvSpPr>
          <p:cNvPr id="4" name="Date Placeholder 3">
            <a:extLst>
              <a:ext uri="{FF2B5EF4-FFF2-40B4-BE49-F238E27FC236}">
                <a16:creationId xmlns:a16="http://schemas.microsoft.com/office/drawing/2014/main" id="{0B2BC7CB-3278-46D2-AD6F-E2331D1CB7D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C777177-DDE7-46C4-B30B-9AF5672B5C3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E624080-BDFD-4D68-8B74-81308645E823}"/>
              </a:ext>
            </a:extLst>
          </p:cNvPr>
          <p:cNvSpPr>
            <a:spLocks noGrp="1"/>
          </p:cNvSpPr>
          <p:nvPr>
            <p:ph type="sldNum" sz="quarter" idx="4"/>
          </p:nvPr>
        </p:nvSpPr>
        <p:spPr/>
        <p:txBody>
          <a:bodyPr/>
          <a:lstStyle/>
          <a:p>
            <a:fld id="{28B83BC3-069B-46AF-A4E6-C99928E1A4FA}" type="slidenum">
              <a:rPr lang="en-US" smtClean="0"/>
              <a:pPr/>
              <a:t>865</a:t>
            </a:fld>
            <a:endParaRPr lang="en-US" dirty="0"/>
          </a:p>
        </p:txBody>
      </p:sp>
    </p:spTree>
    <p:custDataLst>
      <p:tags r:id="rId1"/>
    </p:custDataLst>
    <p:extLst>
      <p:ext uri="{BB962C8B-B14F-4D97-AF65-F5344CB8AC3E}">
        <p14:creationId xmlns:p14="http://schemas.microsoft.com/office/powerpoint/2010/main" val="2865469482"/>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7: Interpret the regression equation</a:t>
            </a:r>
          </a:p>
          <a:p>
            <a:endParaRPr lang="en-US" dirty="0"/>
          </a:p>
          <a:p>
            <a:pPr lvl="1"/>
            <a:r>
              <a:rPr lang="en-US" dirty="0"/>
              <a:t>The multiple linear regression equation appears automatically at the top of the session window.</a:t>
            </a:r>
          </a:p>
          <a:p>
            <a:pPr lvl="1"/>
            <a:endParaRPr lang="en-US" dirty="0"/>
          </a:p>
          <a:p>
            <a:pPr lvl="1"/>
            <a:r>
              <a:rPr lang="en-US" dirty="0"/>
              <a:t>“Coefficients” section provides the estimates of parameters in the linear regression equation.</a:t>
            </a:r>
          </a:p>
          <a:p>
            <a:endParaRPr lang="en-US" dirty="0"/>
          </a:p>
          <a:p>
            <a:endParaRPr lang="en-US" dirty="0"/>
          </a:p>
          <a:p>
            <a:endParaRPr lang="en-US" dirty="0"/>
          </a:p>
        </p:txBody>
      </p:sp>
      <p:pic>
        <p:nvPicPr>
          <p:cNvPr id="12" name="Picture 11"/>
          <p:cNvPicPr>
            <a:picLocks noChangeAspect="1"/>
          </p:cNvPicPr>
          <p:nvPr/>
        </p:nvPicPr>
        <p:blipFill>
          <a:blip r:embed="rId4"/>
          <a:stretch>
            <a:fillRect/>
          </a:stretch>
        </p:blipFill>
        <p:spPr>
          <a:xfrm>
            <a:off x="6248400" y="1095743"/>
            <a:ext cx="4443058" cy="5580914"/>
          </a:xfrm>
          <a:prstGeom prst="rect">
            <a:avLst/>
          </a:prstGeom>
        </p:spPr>
      </p:pic>
      <p:sp>
        <p:nvSpPr>
          <p:cNvPr id="4" name="Date Placeholder 3">
            <a:extLst>
              <a:ext uri="{FF2B5EF4-FFF2-40B4-BE49-F238E27FC236}">
                <a16:creationId xmlns:a16="http://schemas.microsoft.com/office/drawing/2014/main" id="{D315F078-2CE0-44A6-9663-40704733298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4BF250D-ECB9-41A3-ACA5-55D298B4D09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EEF3843-4A51-4482-B322-BFDFDDF80417}"/>
              </a:ext>
            </a:extLst>
          </p:cNvPr>
          <p:cNvSpPr>
            <a:spLocks noGrp="1"/>
          </p:cNvSpPr>
          <p:nvPr>
            <p:ph type="sldNum" sz="quarter" idx="4"/>
          </p:nvPr>
        </p:nvSpPr>
        <p:spPr/>
        <p:txBody>
          <a:bodyPr/>
          <a:lstStyle/>
          <a:p>
            <a:fld id="{28B83BC3-069B-46AF-A4E6-C99928E1A4FA}" type="slidenum">
              <a:rPr lang="en-US" smtClean="0"/>
              <a:pPr/>
              <a:t>866</a:t>
            </a:fld>
            <a:endParaRPr lang="en-US" dirty="0"/>
          </a:p>
        </p:txBody>
      </p:sp>
    </p:spTree>
    <p:custDataLst>
      <p:tags r:id="rId1"/>
    </p:custDataLst>
    <p:extLst>
      <p:ext uri="{BB962C8B-B14F-4D97-AF65-F5344CB8AC3E}">
        <p14:creationId xmlns:p14="http://schemas.microsoft.com/office/powerpoint/2010/main" val="2787337147"/>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4" name="Date Placeholder 3">
            <a:extLst>
              <a:ext uri="{FF2B5EF4-FFF2-40B4-BE49-F238E27FC236}">
                <a16:creationId xmlns:a16="http://schemas.microsoft.com/office/drawing/2014/main" id="{487A907F-4864-4B46-9AFF-3BF4506B40D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D8C111D-DC2F-478B-B96E-457B1A32B2A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2D631E0-0B3D-4367-86E8-0D4CD9028403}"/>
              </a:ext>
            </a:extLst>
          </p:cNvPr>
          <p:cNvSpPr>
            <a:spLocks noGrp="1"/>
          </p:cNvSpPr>
          <p:nvPr>
            <p:ph type="sldNum" sz="quarter" idx="4"/>
          </p:nvPr>
        </p:nvSpPr>
        <p:spPr/>
        <p:txBody>
          <a:bodyPr/>
          <a:lstStyle/>
          <a:p>
            <a:fld id="{28B83BC3-069B-46AF-A4E6-C99928E1A4FA}" type="slidenum">
              <a:rPr lang="en-US" smtClean="0"/>
              <a:pPr/>
              <a:t>867</a:t>
            </a:fld>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
        <p:nvSpPr>
          <p:cNvPr id="3" name="Date Placeholder 2">
            <a:extLst>
              <a:ext uri="{FF2B5EF4-FFF2-40B4-BE49-F238E27FC236}">
                <a16:creationId xmlns:a16="http://schemas.microsoft.com/office/drawing/2014/main" id="{EF306516-0C9C-447F-B78E-E0452E404DFE}"/>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D471AC7-5542-44C8-BB6E-614AC6512F1E}"/>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79BECBD0-2FCE-4735-80DC-419EF189D390}"/>
              </a:ext>
            </a:extLst>
          </p:cNvPr>
          <p:cNvSpPr>
            <a:spLocks noGrp="1"/>
          </p:cNvSpPr>
          <p:nvPr>
            <p:ph type="sldNum" sz="quarter" idx="4"/>
          </p:nvPr>
        </p:nvSpPr>
        <p:spPr/>
        <p:txBody>
          <a:bodyPr/>
          <a:lstStyle/>
          <a:p>
            <a:fld id="{28B83BC3-069B-46AF-A4E6-C99928E1A4FA}" type="slidenum">
              <a:rPr lang="en-US" smtClean="0"/>
              <a:pPr/>
              <a:t>868</a:t>
            </a:fld>
            <a:endParaRPr lang="en-US" dirty="0"/>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3" name="Date Placeholder 2">
            <a:extLst>
              <a:ext uri="{FF2B5EF4-FFF2-40B4-BE49-F238E27FC236}">
                <a16:creationId xmlns:a16="http://schemas.microsoft.com/office/drawing/2014/main" id="{E23BE0AF-BC49-4ECC-91D9-30D22AF5A05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8022F69F-B650-4D7B-8736-10B822199ACB}"/>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141CA2CB-D0B6-4013-A54E-F2F74DF7573A}"/>
              </a:ext>
            </a:extLst>
          </p:cNvPr>
          <p:cNvSpPr>
            <a:spLocks noGrp="1"/>
          </p:cNvSpPr>
          <p:nvPr>
            <p:ph type="sldNum" sz="quarter" idx="4"/>
          </p:nvPr>
        </p:nvSpPr>
        <p:spPr/>
        <p:txBody>
          <a:bodyPr/>
          <a:lstStyle/>
          <a:p>
            <a:fld id="{28B83BC3-069B-46AF-A4E6-C99928E1A4FA}" type="slidenum">
              <a:rPr lang="en-US" smtClean="0"/>
              <a:pPr/>
              <a:t>869</a:t>
            </a:fld>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B7885CF1-17C9-4EEF-97C5-1DA5C96B0F19}"/>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3233B5A1-3F27-4EF9-8625-AD9D5FD523B7}"/>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2A9DB66-1AB8-401B-9534-AF7B1B3593DB}"/>
              </a:ext>
            </a:extLst>
          </p:cNvPr>
          <p:cNvSpPr>
            <a:spLocks noGrp="1"/>
          </p:cNvSpPr>
          <p:nvPr>
            <p:ph type="sldNum" sz="quarter" idx="4"/>
          </p:nvPr>
        </p:nvSpPr>
        <p:spPr/>
        <p:txBody>
          <a:bodyPr/>
          <a:lstStyle/>
          <a:p>
            <a:fld id="{28B83BC3-069B-46AF-A4E6-C99928E1A4FA}" type="slidenum">
              <a:rPr lang="en-US" smtClean="0"/>
              <a:pPr/>
              <a:t>87</a:t>
            </a:fld>
            <a:endParaRPr lang="en-US" dirty="0"/>
          </a:p>
        </p:txBody>
      </p:sp>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4" name="Date Placeholder 3">
            <a:extLst>
              <a:ext uri="{FF2B5EF4-FFF2-40B4-BE49-F238E27FC236}">
                <a16:creationId xmlns:a16="http://schemas.microsoft.com/office/drawing/2014/main" id="{D33D335D-BC45-4247-A2FB-DAD2BE85A97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69C609B-7A55-49F8-AAE0-09D20496A54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82B1278-420D-4D42-9D76-776FF382F687}"/>
              </a:ext>
            </a:extLst>
          </p:cNvPr>
          <p:cNvSpPr>
            <a:spLocks noGrp="1"/>
          </p:cNvSpPr>
          <p:nvPr>
            <p:ph type="sldNum" sz="quarter" idx="4"/>
          </p:nvPr>
        </p:nvSpPr>
        <p:spPr/>
        <p:txBody>
          <a:bodyPr/>
          <a:lstStyle/>
          <a:p>
            <a:fld id="{28B83BC3-069B-46AF-A4E6-C99928E1A4FA}" type="slidenum">
              <a:rPr lang="en-US" smtClean="0"/>
              <a:pPr/>
              <a:t>870</a:t>
            </a:fld>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4" name="Date Placeholder 3">
            <a:extLst>
              <a:ext uri="{FF2B5EF4-FFF2-40B4-BE49-F238E27FC236}">
                <a16:creationId xmlns:a16="http://schemas.microsoft.com/office/drawing/2014/main" id="{DF8DC86C-13C0-451D-952E-3AA7F47E047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E728ED5-519D-4A79-BD2F-677AC1D7D9D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D49C57C-69C0-4E51-BB7B-3C0374C25D1D}"/>
              </a:ext>
            </a:extLst>
          </p:cNvPr>
          <p:cNvSpPr>
            <a:spLocks noGrp="1"/>
          </p:cNvSpPr>
          <p:nvPr>
            <p:ph type="sldNum" sz="quarter" idx="4"/>
          </p:nvPr>
        </p:nvSpPr>
        <p:spPr/>
        <p:txBody>
          <a:bodyPr/>
          <a:lstStyle/>
          <a:p>
            <a:fld id="{28B83BC3-069B-46AF-A4E6-C99928E1A4FA}" type="slidenum">
              <a:rPr lang="en-US" smtClean="0"/>
              <a:pPr/>
              <a:t>871</a:t>
            </a:fld>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3" name="Date Placeholder 2">
            <a:extLst>
              <a:ext uri="{FF2B5EF4-FFF2-40B4-BE49-F238E27FC236}">
                <a16:creationId xmlns:a16="http://schemas.microsoft.com/office/drawing/2014/main" id="{ECD8FE17-6C9D-42E4-AFC9-B30023353E3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A2BDF8F-8E7F-43DB-A818-1AF8F8A181A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B19A1CD-3D38-43BD-B14F-ACBCD8841FC2}"/>
              </a:ext>
            </a:extLst>
          </p:cNvPr>
          <p:cNvSpPr>
            <a:spLocks noGrp="1"/>
          </p:cNvSpPr>
          <p:nvPr>
            <p:ph type="sldNum" sz="quarter" idx="4"/>
          </p:nvPr>
        </p:nvSpPr>
        <p:spPr/>
        <p:txBody>
          <a:bodyPr/>
          <a:lstStyle/>
          <a:p>
            <a:fld id="{28B83BC3-069B-46AF-A4E6-C99928E1A4FA}" type="slidenum">
              <a:rPr lang="en-US" smtClean="0"/>
              <a:pPr/>
              <a:t>872</a:t>
            </a:fld>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3" name="Date Placeholder 2">
            <a:extLst>
              <a:ext uri="{FF2B5EF4-FFF2-40B4-BE49-F238E27FC236}">
                <a16:creationId xmlns:a16="http://schemas.microsoft.com/office/drawing/2014/main" id="{4A4069BA-D022-4093-AF62-C07BFB0C0B5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90F4DAC-7109-438A-A9E1-DF2F113A584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517B968-DA2F-48BB-A2A1-A4675B4B050D}"/>
              </a:ext>
            </a:extLst>
          </p:cNvPr>
          <p:cNvSpPr>
            <a:spLocks noGrp="1"/>
          </p:cNvSpPr>
          <p:nvPr>
            <p:ph type="sldNum" sz="quarter" idx="4"/>
          </p:nvPr>
        </p:nvSpPr>
        <p:spPr/>
        <p:txBody>
          <a:bodyPr/>
          <a:lstStyle/>
          <a:p>
            <a:fld id="{28B83BC3-069B-46AF-A4E6-C99928E1A4FA}" type="slidenum">
              <a:rPr lang="en-US" smtClean="0"/>
              <a:pPr/>
              <a:t>873</a:t>
            </a:fld>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Minitab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Minitab to obtain prediction, confidence interval and prediction interval after running Regression tests. </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Stat → Regression → Predict</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Choose “FINAL” as Response</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Select “Enter columns of values” from second dropdown menu</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on “Exam 2” for the first column and “Exam 3” for the second column</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“OK” </a:t>
            </a:r>
          </a:p>
          <a:p>
            <a:pPr marL="1120140" lvl="2" indent="-457200">
              <a:lnSpc>
                <a:spcPct val="107000"/>
              </a:lnSpc>
              <a:spcAft>
                <a:spcPts val="800"/>
              </a:spcAft>
              <a:buFont typeface="+mj-lt"/>
              <a:buAutoNum type="arabicPeriod"/>
            </a:pPr>
            <a:r>
              <a:rPr lang="en-US" dirty="0">
                <a:ea typeface="Calibri" panose="020F0502020204030204" pitchFamily="34" charset="0"/>
                <a:cs typeface="Times New Roman" panose="02020603050405020304" pitchFamily="18" charset="0"/>
              </a:rPr>
              <a:t>The fitted response (PFIT), the confidence interval (CLIM), and the prediction interval (PLIM) are automatically added to your data table.</a:t>
            </a:r>
          </a:p>
          <a:p>
            <a:endParaRPr lang="en-US" dirty="0"/>
          </a:p>
        </p:txBody>
      </p:sp>
      <p:sp>
        <p:nvSpPr>
          <p:cNvPr id="3" name="Date Placeholder 2">
            <a:extLst>
              <a:ext uri="{FF2B5EF4-FFF2-40B4-BE49-F238E27FC236}">
                <a16:creationId xmlns:a16="http://schemas.microsoft.com/office/drawing/2014/main" id="{1739332B-039E-431D-8862-7C89AA36D90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6FB4BB6-8E7B-40D9-9192-1F53F7E5D5F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71DD041-E31E-49F1-976E-B081310EB66E}"/>
              </a:ext>
            </a:extLst>
          </p:cNvPr>
          <p:cNvSpPr>
            <a:spLocks noGrp="1"/>
          </p:cNvSpPr>
          <p:nvPr>
            <p:ph type="sldNum" sz="quarter" idx="4"/>
          </p:nvPr>
        </p:nvSpPr>
        <p:spPr/>
        <p:txBody>
          <a:bodyPr/>
          <a:lstStyle/>
          <a:p>
            <a:fld id="{28B83BC3-069B-46AF-A4E6-C99928E1A4FA}" type="slidenum">
              <a:rPr lang="en-US" smtClean="0"/>
              <a:pPr/>
              <a:t>874</a:t>
            </a:fld>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Minitab to Obtain Prediction &amp; Confidence Interval</a:t>
            </a:r>
          </a:p>
        </p:txBody>
      </p:sp>
      <p:pic>
        <p:nvPicPr>
          <p:cNvPr id="4" name="Picture 3"/>
          <p:cNvPicPr>
            <a:picLocks noChangeAspect="1"/>
          </p:cNvPicPr>
          <p:nvPr/>
        </p:nvPicPr>
        <p:blipFill>
          <a:blip r:embed="rId4"/>
          <a:stretch>
            <a:fillRect/>
          </a:stretch>
        </p:blipFill>
        <p:spPr>
          <a:xfrm>
            <a:off x="171756" y="2133599"/>
            <a:ext cx="5442688" cy="3164166"/>
          </a:xfrm>
          <a:prstGeom prst="rect">
            <a:avLst/>
          </a:prstGeom>
        </p:spPr>
      </p:pic>
      <p:pic>
        <p:nvPicPr>
          <p:cNvPr id="26" name="Prediction_Interval_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45" y="2294135"/>
            <a:ext cx="5383120" cy="2843095"/>
          </a:xfrm>
          <a:prstGeom prst="rect">
            <a:avLst/>
          </a:prstGeom>
          <a:ln>
            <a:solidFill>
              <a:schemeClr val="bg1">
                <a:lumMod val="75000"/>
              </a:schemeClr>
            </a:solidFill>
          </a:ln>
        </p:spPr>
      </p:pic>
      <p:sp>
        <p:nvSpPr>
          <p:cNvPr id="27" name="Right Arrow 21"/>
          <p:cNvSpPr/>
          <p:nvPr/>
        </p:nvSpPr>
        <p:spPr>
          <a:xfrm>
            <a:off x="5344962" y="35632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461F6CFC-2133-4F14-B3A2-933BBA6DC8A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E712CA4-B5A6-4B55-AF77-791FCE147A42}"/>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6242F37C-136A-46F2-B5BE-4562C529BEFE}"/>
              </a:ext>
            </a:extLst>
          </p:cNvPr>
          <p:cNvSpPr>
            <a:spLocks noGrp="1"/>
          </p:cNvSpPr>
          <p:nvPr>
            <p:ph type="sldNum" sz="quarter" idx="4"/>
          </p:nvPr>
        </p:nvSpPr>
        <p:spPr/>
        <p:txBody>
          <a:bodyPr/>
          <a:lstStyle/>
          <a:p>
            <a:fld id="{28B83BC3-069B-46AF-A4E6-C99928E1A4FA}" type="slidenum">
              <a:rPr lang="en-US" smtClean="0"/>
              <a:pPr/>
              <a:t>875</a:t>
            </a:fld>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3" name="Date Placeholder 2">
            <a:extLst>
              <a:ext uri="{FF2B5EF4-FFF2-40B4-BE49-F238E27FC236}">
                <a16:creationId xmlns:a16="http://schemas.microsoft.com/office/drawing/2014/main" id="{84CE8D7B-BA1E-4D1F-909F-92900BC81B6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EA0070A-9105-4A80-A767-06F7C96E38AA}"/>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B92B83E-7346-4A61-8DB8-36B9DE2189E9}"/>
              </a:ext>
            </a:extLst>
          </p:cNvPr>
          <p:cNvSpPr>
            <a:spLocks noGrp="1"/>
          </p:cNvSpPr>
          <p:nvPr>
            <p:ph type="sldNum" sz="quarter" idx="4"/>
          </p:nvPr>
        </p:nvSpPr>
        <p:spPr/>
        <p:txBody>
          <a:bodyPr/>
          <a:lstStyle/>
          <a:p>
            <a:fld id="{28B83BC3-069B-46AF-A4E6-C99928E1A4FA}" type="slidenum">
              <a:rPr lang="en-US" smtClean="0"/>
              <a:pPr/>
              <a:t>876</a:t>
            </a:fld>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6F58B5C-C2B4-491F-819A-E72B1E6B39E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E28C5F0-6B0F-4D17-AA65-EFF145E4D83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1B3B27B-C381-4B12-87F1-3472A99E6CFE}"/>
              </a:ext>
            </a:extLst>
          </p:cNvPr>
          <p:cNvSpPr>
            <a:spLocks noGrp="1"/>
          </p:cNvSpPr>
          <p:nvPr>
            <p:ph type="sldNum" sz="quarter" idx="4"/>
          </p:nvPr>
        </p:nvSpPr>
        <p:spPr/>
        <p:txBody>
          <a:bodyPr/>
          <a:lstStyle/>
          <a:p>
            <a:fld id="{28B83BC3-069B-46AF-A4E6-C99928E1A4FA}" type="slidenum">
              <a:rPr lang="en-US" smtClean="0"/>
              <a:pPr/>
              <a:t>877</a:t>
            </a:fld>
            <a:endParaRPr lang="en-US" dirty="0"/>
          </a:p>
        </p:txBody>
      </p:sp>
    </p:spTree>
    <p:custDataLst>
      <p:tags r:id="rId1"/>
    </p:custDataLst>
    <p:extLst>
      <p:ext uri="{BB962C8B-B14F-4D97-AF65-F5344CB8AC3E}">
        <p14:creationId xmlns:p14="http://schemas.microsoft.com/office/powerpoint/2010/main" val="103152279"/>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4" name="Date Placeholder 3">
            <a:extLst>
              <a:ext uri="{FF2B5EF4-FFF2-40B4-BE49-F238E27FC236}">
                <a16:creationId xmlns:a16="http://schemas.microsoft.com/office/drawing/2014/main" id="{E50AC7AB-4596-42FE-A0AA-DE9B38B1F24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84CFE4E-1118-4A2A-BEAE-BFFD8596469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A8B4FFC-B481-4EEF-9727-1B426D3DF66C}"/>
              </a:ext>
            </a:extLst>
          </p:cNvPr>
          <p:cNvSpPr>
            <a:spLocks noGrp="1"/>
          </p:cNvSpPr>
          <p:nvPr>
            <p:ph type="sldNum" sz="quarter" idx="4"/>
          </p:nvPr>
        </p:nvSpPr>
        <p:spPr/>
        <p:txBody>
          <a:bodyPr/>
          <a:lstStyle/>
          <a:p>
            <a:fld id="{28B83BC3-069B-46AF-A4E6-C99928E1A4FA}" type="slidenum">
              <a:rPr lang="en-US" smtClean="0"/>
              <a:pPr/>
              <a:t>878</a:t>
            </a:fld>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“RESI_1” as the “Variables.” </a:t>
            </a:r>
            <a:r>
              <a:rPr lang="en-US" sz="1400" i="1" dirty="0"/>
              <a:t>We are selecting RESI_1 because we ran our regression two times, the first with all Exams which gave us our first set of residuals (RESI), the second model we ran without Exam1 and then we got residuals added to our data table and that column was automatically labeled RESI_1.</a:t>
            </a:r>
            <a:endParaRPr lang="en-US" dirty="0"/>
          </a:p>
          <a:p>
            <a:pPr marL="1234440" lvl="2" indent="-457200">
              <a:buFont typeface="+mj-lt"/>
              <a:buAutoNum type="arabicParenR"/>
            </a:pPr>
            <a:r>
              <a:rPr lang="en-US" dirty="0"/>
              <a:t>Click “OK.”</a:t>
            </a:r>
          </a:p>
          <a:p>
            <a:pPr marL="1234440" lvl="2" indent="-457200">
              <a:buFont typeface="+mj-lt"/>
              <a:buAutoNum type="arabicParenR"/>
            </a:pPr>
            <a:r>
              <a:rPr lang="en-US" dirty="0"/>
              <a:t>The histogram and analysis results are shown automatically in the new window.</a:t>
            </a:r>
          </a:p>
          <a:p>
            <a:pPr marL="411480" lvl="1" indent="0">
              <a:buNone/>
            </a:pPr>
            <a:endParaRPr lang="en-US" dirty="0"/>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44D72FEC-CC79-42D5-8ED6-8B222966FD1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7E5D962-BB64-4227-90D3-AB2F6353D3F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16A1D69-BA5F-4E42-A420-FA587D582AC7}"/>
              </a:ext>
            </a:extLst>
          </p:cNvPr>
          <p:cNvSpPr>
            <a:spLocks noGrp="1"/>
          </p:cNvSpPr>
          <p:nvPr>
            <p:ph type="sldNum" sz="quarter" idx="4"/>
          </p:nvPr>
        </p:nvSpPr>
        <p:spPr/>
        <p:txBody>
          <a:bodyPr/>
          <a:lstStyle/>
          <a:p>
            <a:fld id="{28B83BC3-069B-46AF-A4E6-C99928E1A4FA}" type="slidenum">
              <a:rPr lang="en-US" smtClean="0"/>
              <a:pPr/>
              <a:t>879</a:t>
            </a:fld>
            <a:endParaRPr lang="en-US" dirty="0"/>
          </a:p>
        </p:txBody>
      </p:sp>
    </p:spTree>
    <p:custDataLst>
      <p:tags r:id="rId1"/>
    </p:custDataLst>
    <p:extLst>
      <p:ext uri="{BB962C8B-B14F-4D97-AF65-F5344CB8AC3E}">
        <p14:creationId xmlns:p14="http://schemas.microsoft.com/office/powerpoint/2010/main" val="30001354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Date Placeholder 8">
            <a:extLst>
              <a:ext uri="{FF2B5EF4-FFF2-40B4-BE49-F238E27FC236}">
                <a16:creationId xmlns:a16="http://schemas.microsoft.com/office/drawing/2014/main" id="{299702A8-A1F3-4400-8605-2AA07766B247}"/>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9D41D45F-952C-4355-A24C-690BEA72DDF0}"/>
              </a:ext>
            </a:extLst>
          </p:cNvPr>
          <p:cNvSpPr>
            <a:spLocks noGrp="1"/>
          </p:cNvSpPr>
          <p:nvPr>
            <p:ph type="ftr" sz="quarter" idx="3"/>
          </p:nvPr>
        </p:nvSpPr>
        <p:spPr/>
        <p:txBody>
          <a:bodyPr/>
          <a:lstStyle/>
          <a:p>
            <a:r>
              <a:rPr lang="en-US"/>
              <a:t>© Grand Valley Sate University</a:t>
            </a:r>
            <a:endParaRPr lang="en-US" sz="1600" dirty="0"/>
          </a:p>
        </p:txBody>
      </p:sp>
      <p:sp>
        <p:nvSpPr>
          <p:cNvPr id="12" name="Slide Number Placeholder 11">
            <a:extLst>
              <a:ext uri="{FF2B5EF4-FFF2-40B4-BE49-F238E27FC236}">
                <a16:creationId xmlns:a16="http://schemas.microsoft.com/office/drawing/2014/main" id="{9588AE8D-D0B1-42AF-9568-8A4AC9A7A20E}"/>
              </a:ext>
            </a:extLst>
          </p:cNvPr>
          <p:cNvSpPr>
            <a:spLocks noGrp="1"/>
          </p:cNvSpPr>
          <p:nvPr>
            <p:ph type="sldNum" sz="quarter" idx="4"/>
          </p:nvPr>
        </p:nvSpPr>
        <p:spPr/>
        <p:txBody>
          <a:bodyPr/>
          <a:lstStyle/>
          <a:p>
            <a:fld id="{28B83BC3-069B-46AF-A4E6-C99928E1A4FA}" type="slidenum">
              <a:rPr lang="en-US" smtClean="0"/>
              <a:pPr/>
              <a:t>88</a:t>
            </a:fld>
            <a:endParaRPr lang="en-US" dirty="0"/>
          </a:p>
        </p:txBody>
      </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4" name="ResidualAnalysis_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700" y="1160339"/>
            <a:ext cx="5257800" cy="5430961"/>
          </a:xfrm>
          <a:prstGeom prst="rect">
            <a:avLst/>
          </a:prstGeom>
        </p:spPr>
      </p:pic>
      <p:sp>
        <p:nvSpPr>
          <p:cNvPr id="3" name="Date Placeholder 2">
            <a:extLst>
              <a:ext uri="{FF2B5EF4-FFF2-40B4-BE49-F238E27FC236}">
                <a16:creationId xmlns:a16="http://schemas.microsoft.com/office/drawing/2014/main" id="{EA2CEE3E-F046-442D-8537-69D4D0A4A60B}"/>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73A74F3-5473-4E74-B227-BCA7D445BE0A}"/>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5DBF914-55CE-4B1F-B307-3E2DE962B16D}"/>
              </a:ext>
            </a:extLst>
          </p:cNvPr>
          <p:cNvSpPr>
            <a:spLocks noGrp="1"/>
          </p:cNvSpPr>
          <p:nvPr>
            <p:ph type="sldNum" sz="quarter" idx="4"/>
          </p:nvPr>
        </p:nvSpPr>
        <p:spPr/>
        <p:txBody>
          <a:bodyPr/>
          <a:lstStyle/>
          <a:p>
            <a:fld id="{28B83BC3-069B-46AF-A4E6-C99928E1A4FA}" type="slidenum">
              <a:rPr lang="en-US" smtClean="0"/>
              <a:pPr/>
              <a:t>880</a:t>
            </a:fld>
            <a:endParaRPr lang="en-US" dirty="0"/>
          </a:p>
        </p:txBody>
      </p:sp>
    </p:spTree>
    <p:custDataLst>
      <p:tags r:id="rId1"/>
    </p:custDataLst>
    <p:extLst>
      <p:ext uri="{BB962C8B-B14F-4D97-AF65-F5344CB8AC3E}">
        <p14:creationId xmlns:p14="http://schemas.microsoft.com/office/powerpoint/2010/main" val="1741604630"/>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5029200" cy="5486400"/>
          </a:xfrm>
        </p:spPr>
        <p:txBody>
          <a:bodyPr>
            <a:normAutofit lnSpcReduction="10000"/>
          </a:bodyPr>
          <a:lstStyle/>
          <a:p>
            <a:r>
              <a:rPr lang="en-US" dirty="0"/>
              <a:t>The mean of residuals is -0.0000.</a:t>
            </a:r>
          </a:p>
          <a:p>
            <a:endParaRPr lang="en-US" dirty="0"/>
          </a:p>
          <a:p>
            <a:r>
              <a:rPr lang="en-US" dirty="0"/>
              <a:t>The Anderson-Darling test is used to test the normality. Since the p-value (0.196) is greater than the alpha level (0.05), we fail to reject the null hypothesis;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sz="2000" dirty="0"/>
          </a:p>
          <a:p>
            <a:endParaRPr lang="en-US" dirty="0"/>
          </a:p>
        </p:txBody>
      </p:sp>
      <p:pic>
        <p:nvPicPr>
          <p:cNvPr id="9" name="ResidualAnalysis_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143000"/>
            <a:ext cx="5369418" cy="4419600"/>
          </a:xfrm>
          <a:prstGeom prst="rect">
            <a:avLst/>
          </a:prstGeom>
        </p:spPr>
      </p:pic>
      <p:sp>
        <p:nvSpPr>
          <p:cNvPr id="4" name="Date Placeholder 3">
            <a:extLst>
              <a:ext uri="{FF2B5EF4-FFF2-40B4-BE49-F238E27FC236}">
                <a16:creationId xmlns:a16="http://schemas.microsoft.com/office/drawing/2014/main" id="{EB052891-B9FB-45A1-89FB-3FDE27DEEB9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EF0A531-7A34-4416-A414-4E57FC104B1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2AE0A50-6BF8-463F-8F23-7F4E32803BBC}"/>
              </a:ext>
            </a:extLst>
          </p:cNvPr>
          <p:cNvSpPr>
            <a:spLocks noGrp="1"/>
          </p:cNvSpPr>
          <p:nvPr>
            <p:ph type="sldNum" sz="quarter" idx="4"/>
          </p:nvPr>
        </p:nvSpPr>
        <p:spPr/>
        <p:txBody>
          <a:bodyPr/>
          <a:lstStyle/>
          <a:p>
            <a:fld id="{28B83BC3-069B-46AF-A4E6-C99928E1A4FA}" type="slidenum">
              <a:rPr lang="en-US" smtClean="0"/>
              <a:pPr/>
              <a:t>881</a:t>
            </a:fld>
            <a:endParaRPr lang="en-US" dirty="0"/>
          </a:p>
        </p:txBody>
      </p:sp>
    </p:spTree>
    <p:custDataLst>
      <p:tags r:id="rId1"/>
    </p:custDataLst>
    <p:extLst>
      <p:ext uri="{BB962C8B-B14F-4D97-AF65-F5344CB8AC3E}">
        <p14:creationId xmlns:p14="http://schemas.microsoft.com/office/powerpoint/2010/main" val="1775315131"/>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“Variables</a:t>
            </a:r>
          </a:p>
          <a:p>
            <a:pPr marL="1234440" lvl="2" indent="-457200">
              <a:buFont typeface="+mj-lt"/>
              <a:buAutoNum type="arabicParenR"/>
            </a:pPr>
            <a:r>
              <a:rPr lang="en-US" dirty="0"/>
              <a:t>Click “I-MR Options” </a:t>
            </a:r>
          </a:p>
          <a:p>
            <a:pPr marL="1234440" lvl="2" indent="-457200">
              <a:buFont typeface="+mj-lt"/>
              <a:buAutoNum type="arabicParenR"/>
            </a:pPr>
            <a:r>
              <a:rPr lang="en-US" dirty="0"/>
              <a:t>Click on “Tests” tab and select “Perform all tests for special causes”</a:t>
            </a:r>
          </a:p>
          <a:p>
            <a:pPr marL="1234440" lvl="2" indent="-457200">
              <a:buFont typeface="+mj-lt"/>
              <a:buAutoNum type="arabicParenR"/>
            </a:pPr>
            <a:r>
              <a:rPr lang="en-US" dirty="0"/>
              <a:t>Click “OK.” to close “I-MR” Options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5E892104-5B08-4AA4-8043-9CAAD8FCEB9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A9BFF4E-5C89-4B60-846F-9BC74D8018C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995A6AC-2FD7-4F29-9819-5BFE98EF0CE5}"/>
              </a:ext>
            </a:extLst>
          </p:cNvPr>
          <p:cNvSpPr>
            <a:spLocks noGrp="1"/>
          </p:cNvSpPr>
          <p:nvPr>
            <p:ph type="sldNum" sz="quarter" idx="4"/>
          </p:nvPr>
        </p:nvSpPr>
        <p:spPr/>
        <p:txBody>
          <a:bodyPr/>
          <a:lstStyle/>
          <a:p>
            <a:fld id="{28B83BC3-069B-46AF-A4E6-C99928E1A4FA}" type="slidenum">
              <a:rPr lang="en-US" smtClean="0"/>
              <a:pPr/>
              <a:t>882</a:t>
            </a:fld>
            <a:endParaRPr lang="en-US" dirty="0"/>
          </a:p>
        </p:txBody>
      </p:sp>
    </p:spTree>
    <p:custDataLst>
      <p:tags r:id="rId1"/>
    </p:custDataLst>
    <p:extLst>
      <p:ext uri="{BB962C8B-B14F-4D97-AF65-F5344CB8AC3E}">
        <p14:creationId xmlns:p14="http://schemas.microsoft.com/office/powerpoint/2010/main" val="2609475788"/>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5" name="ResidualAnalysis_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6" y="2057400"/>
            <a:ext cx="5593510" cy="3581400"/>
          </a:xfrm>
          <a:prstGeom prst="rect">
            <a:avLst/>
          </a:prstGeom>
        </p:spPr>
      </p:pic>
      <p:pic>
        <p:nvPicPr>
          <p:cNvPr id="3" name="Picture 2"/>
          <p:cNvPicPr>
            <a:picLocks noChangeAspect="1"/>
          </p:cNvPicPr>
          <p:nvPr/>
        </p:nvPicPr>
        <p:blipFill>
          <a:blip r:embed="rId5"/>
          <a:stretch>
            <a:fillRect/>
          </a:stretch>
        </p:blipFill>
        <p:spPr>
          <a:xfrm>
            <a:off x="5821437" y="1204672"/>
            <a:ext cx="5303763" cy="5210305"/>
          </a:xfrm>
          <a:prstGeom prst="rect">
            <a:avLst/>
          </a:prstGeom>
        </p:spPr>
      </p:pic>
      <p:sp>
        <p:nvSpPr>
          <p:cNvPr id="13" name="Right Arrow 12"/>
          <p:cNvSpPr/>
          <p:nvPr/>
        </p:nvSpPr>
        <p:spPr>
          <a:xfrm>
            <a:off x="5556846" y="36574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828146D6-4D24-4CA8-ABBA-D631AA9D715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A212CCC-ED4E-4361-8065-8ED1EDD9532A}"/>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2B309120-DAA7-45F7-BDC6-8706780E82FD}"/>
              </a:ext>
            </a:extLst>
          </p:cNvPr>
          <p:cNvSpPr>
            <a:spLocks noGrp="1"/>
          </p:cNvSpPr>
          <p:nvPr>
            <p:ph type="sldNum" sz="quarter" idx="4"/>
          </p:nvPr>
        </p:nvSpPr>
        <p:spPr/>
        <p:txBody>
          <a:bodyPr/>
          <a:lstStyle/>
          <a:p>
            <a:fld id="{28B83BC3-069B-46AF-A4E6-C99928E1A4FA}" type="slidenum">
              <a:rPr lang="en-US" smtClean="0"/>
              <a:pPr/>
              <a:t>883</a:t>
            </a:fld>
            <a:endParaRPr lang="en-US" dirty="0"/>
          </a:p>
        </p:txBody>
      </p:sp>
    </p:spTree>
    <p:custDataLst>
      <p:tags r:id="rId1"/>
    </p:custDataLst>
    <p:extLst>
      <p:ext uri="{BB962C8B-B14F-4D97-AF65-F5344CB8AC3E}">
        <p14:creationId xmlns:p14="http://schemas.microsoft.com/office/powerpoint/2010/main" val="2275689835"/>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648200" cy="5486400"/>
          </a:xfrm>
        </p:spPr>
        <p:txBody>
          <a:bodyPr>
            <a:normAutofit/>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283200" y="1600201"/>
            <a:ext cx="5752956" cy="4114800"/>
          </a:xfrm>
          <a:prstGeom prst="rect">
            <a:avLst/>
          </a:prstGeom>
        </p:spPr>
      </p:pic>
      <p:sp>
        <p:nvSpPr>
          <p:cNvPr id="4" name="Date Placeholder 3">
            <a:extLst>
              <a:ext uri="{FF2B5EF4-FFF2-40B4-BE49-F238E27FC236}">
                <a16:creationId xmlns:a16="http://schemas.microsoft.com/office/drawing/2014/main" id="{72C3F650-9B3C-4856-B482-ADBE2F4875BB}"/>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87316179-6526-48B7-9733-7388D1E2B79E}"/>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BE675B58-B2BA-4498-8A37-74F9FEF87862}"/>
              </a:ext>
            </a:extLst>
          </p:cNvPr>
          <p:cNvSpPr>
            <a:spLocks noGrp="1"/>
          </p:cNvSpPr>
          <p:nvPr>
            <p:ph type="sldNum" sz="quarter" idx="4"/>
          </p:nvPr>
        </p:nvSpPr>
        <p:spPr/>
        <p:txBody>
          <a:bodyPr/>
          <a:lstStyle/>
          <a:p>
            <a:fld id="{28B83BC3-069B-46AF-A4E6-C99928E1A4FA}" type="slidenum">
              <a:rPr lang="en-US" smtClean="0"/>
              <a:pPr/>
              <a:t>884</a:t>
            </a:fld>
            <a:endParaRPr lang="en-US" dirty="0"/>
          </a:p>
        </p:txBody>
      </p:sp>
    </p:spTree>
    <p:custDataLst>
      <p:tags r:id="rId1"/>
    </p:custDataLst>
    <p:extLst>
      <p:ext uri="{BB962C8B-B14F-4D97-AF65-F5344CB8AC3E}">
        <p14:creationId xmlns:p14="http://schemas.microsoft.com/office/powerpoint/2010/main" val="2524462404"/>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3: Check whether residuals have equal variance across the predicted responses.</a:t>
            </a:r>
          </a:p>
          <a:p>
            <a:pPr lvl="1"/>
            <a:r>
              <a:rPr lang="en-US" dirty="0"/>
              <a:t>Create a scatterplot with Y being the residuals and the X being the fitted values.</a:t>
            </a:r>
          </a:p>
          <a:p>
            <a:pPr marL="1120140" lvl="2" indent="-342900">
              <a:buClr>
                <a:schemeClr val="bg1">
                  <a:lumMod val="50000"/>
                </a:schemeClr>
              </a:buClr>
              <a:buFont typeface="+mj-lt"/>
              <a:buAutoNum type="arabicPeriod"/>
            </a:pPr>
            <a:r>
              <a:rPr lang="en-US" dirty="0"/>
              <a:t>Click Graph → Scatterplot.</a:t>
            </a:r>
          </a:p>
          <a:p>
            <a:pPr marL="1120140" lvl="2" indent="-342900">
              <a:buClr>
                <a:schemeClr val="bg1">
                  <a:lumMod val="50000"/>
                </a:schemeClr>
              </a:buClr>
              <a:buFont typeface="+mj-lt"/>
              <a:buAutoNum type="arabicPeriod"/>
            </a:pPr>
            <a:r>
              <a:rPr lang="en-US" dirty="0"/>
              <a:t>A new window named “Scatterplots” appears.</a:t>
            </a:r>
          </a:p>
          <a:p>
            <a:pPr marL="1120140" lvl="2" indent="-342900">
              <a:buClr>
                <a:schemeClr val="bg1">
                  <a:lumMod val="50000"/>
                </a:schemeClr>
              </a:buClr>
              <a:buFont typeface="+mj-lt"/>
              <a:buAutoNum type="arabicPeriod"/>
            </a:pPr>
            <a:r>
              <a:rPr lang="en-US" dirty="0"/>
              <a:t>Select “RESI1” as the “Y variables” and “Fitted” as the “X variables.”</a:t>
            </a:r>
          </a:p>
          <a:p>
            <a:pPr marL="1120140" lvl="2" indent="-342900">
              <a:buClr>
                <a:schemeClr val="bg1">
                  <a:lumMod val="50000"/>
                </a:schemeClr>
              </a:buClr>
              <a:buFont typeface="+mj-lt"/>
              <a:buAutoNum type="arabicPeriod"/>
            </a:pPr>
            <a:r>
              <a:rPr lang="en-US" dirty="0"/>
              <a:t>Click “OK.”</a:t>
            </a:r>
          </a:p>
          <a:p>
            <a:pPr marL="1120140" lvl="2" indent="-342900">
              <a:buClr>
                <a:schemeClr val="bg1">
                  <a:lumMod val="50000"/>
                </a:schemeClr>
              </a:buClr>
              <a:buFont typeface="+mj-lt"/>
              <a:buAutoNum type="arabicPeriod"/>
            </a:pPr>
            <a:r>
              <a:rPr lang="en-US" dirty="0"/>
              <a:t>The scatterplot appears in a new window.</a:t>
            </a:r>
          </a:p>
          <a:p>
            <a:pPr marL="777240" lvl="2" indent="0">
              <a:buClr>
                <a:schemeClr val="bg1">
                  <a:lumMod val="50000"/>
                </a:schemeClr>
              </a:buClr>
              <a:buNone/>
            </a:pPr>
            <a:endParaRPr lang="en-US" dirty="0"/>
          </a:p>
          <a:p>
            <a:pPr lvl="1"/>
            <a:r>
              <a:rPr lang="en-US" dirty="0"/>
              <a:t>We are looking for the pattern in which residuals spread out evenly around zero from the top to the bottom.</a:t>
            </a:r>
          </a:p>
          <a:p>
            <a:endParaRPr lang="en-US" dirty="0"/>
          </a:p>
        </p:txBody>
      </p:sp>
      <p:sp>
        <p:nvSpPr>
          <p:cNvPr id="4" name="Date Placeholder 3">
            <a:extLst>
              <a:ext uri="{FF2B5EF4-FFF2-40B4-BE49-F238E27FC236}">
                <a16:creationId xmlns:a16="http://schemas.microsoft.com/office/drawing/2014/main" id="{50E96643-B967-4FB8-A5A5-E30F8305F80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B2E624A-DFB7-4EAC-9A65-B84E9CC7117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9935F2D-D0E7-4291-9227-684A22A74886}"/>
              </a:ext>
            </a:extLst>
          </p:cNvPr>
          <p:cNvSpPr>
            <a:spLocks noGrp="1"/>
          </p:cNvSpPr>
          <p:nvPr>
            <p:ph type="sldNum" sz="quarter" idx="4"/>
          </p:nvPr>
        </p:nvSpPr>
        <p:spPr/>
        <p:txBody>
          <a:bodyPr/>
          <a:lstStyle/>
          <a:p>
            <a:fld id="{28B83BC3-069B-46AF-A4E6-C99928E1A4FA}" type="slidenum">
              <a:rPr lang="en-US" smtClean="0"/>
              <a:pPr/>
              <a:t>885</a:t>
            </a:fld>
            <a:endParaRPr lang="en-US" dirty="0"/>
          </a:p>
        </p:txBody>
      </p:sp>
    </p:spTree>
    <p:custDataLst>
      <p:tags r:id="rId1"/>
    </p:custDataLst>
    <p:extLst>
      <p:ext uri="{BB962C8B-B14F-4D97-AF65-F5344CB8AC3E}">
        <p14:creationId xmlns:p14="http://schemas.microsoft.com/office/powerpoint/2010/main" val="197894496"/>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21" name="ResidualAnalysis_2.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65" y="2133600"/>
            <a:ext cx="4608000" cy="3048000"/>
          </a:xfrm>
          <a:prstGeom prst="rect">
            <a:avLst/>
          </a:prstGeom>
        </p:spPr>
      </p:pic>
      <p:pic>
        <p:nvPicPr>
          <p:cNvPr id="23" name="ResidualAnalysis_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396" y="1676400"/>
            <a:ext cx="6226118" cy="4419600"/>
          </a:xfrm>
          <a:prstGeom prst="rect">
            <a:avLst/>
          </a:prstGeom>
        </p:spPr>
      </p:pic>
      <p:sp>
        <p:nvSpPr>
          <p:cNvPr id="17" name="Right Arrow 16"/>
          <p:cNvSpPr/>
          <p:nvPr/>
        </p:nvSpPr>
        <p:spPr>
          <a:xfrm>
            <a:off x="4661165" y="3505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72D6051E-F3EC-4770-90E4-143F5EC058B9}"/>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74CC879F-746E-407E-B2E6-A18466B0C667}"/>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F7BF31B6-E020-4BE6-89C0-4A13C8831D16}"/>
              </a:ext>
            </a:extLst>
          </p:cNvPr>
          <p:cNvSpPr>
            <a:spLocks noGrp="1"/>
          </p:cNvSpPr>
          <p:nvPr>
            <p:ph type="sldNum" sz="quarter" idx="4"/>
          </p:nvPr>
        </p:nvSpPr>
        <p:spPr/>
        <p:txBody>
          <a:bodyPr/>
          <a:lstStyle/>
          <a:p>
            <a:fld id="{28B83BC3-069B-46AF-A4E6-C99928E1A4FA}" type="slidenum">
              <a:rPr lang="en-US" smtClean="0"/>
              <a:pPr/>
              <a:t>886</a:t>
            </a:fld>
            <a:endParaRPr lang="en-US" dirty="0"/>
          </a:p>
        </p:txBody>
      </p:sp>
    </p:spTree>
    <p:custDataLst>
      <p:tags r:id="rId1"/>
    </p:custDataLst>
    <p:extLst>
      <p:ext uri="{BB962C8B-B14F-4D97-AF65-F5344CB8AC3E}">
        <p14:creationId xmlns:p14="http://schemas.microsoft.com/office/powerpoint/2010/main" val="2195035737"/>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4.2.5 Data Transformation</a:t>
            </a:r>
          </a:p>
        </p:txBody>
      </p:sp>
      <p:sp>
        <p:nvSpPr>
          <p:cNvPr id="3" name="Date Placeholder 2">
            <a:extLst>
              <a:ext uri="{FF2B5EF4-FFF2-40B4-BE49-F238E27FC236}">
                <a16:creationId xmlns:a16="http://schemas.microsoft.com/office/drawing/2014/main" id="{4C4B2797-4582-4E6D-840E-8F4ADCF6D92E}"/>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699417F-75A3-48ED-912C-54387BB69C53}"/>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EEC95F86-7F6A-41AC-A7C0-E4328D59A3BB}"/>
              </a:ext>
            </a:extLst>
          </p:cNvPr>
          <p:cNvSpPr>
            <a:spLocks noGrp="1"/>
          </p:cNvSpPr>
          <p:nvPr>
            <p:ph type="sldNum" sz="quarter" idx="4"/>
          </p:nvPr>
        </p:nvSpPr>
        <p:spPr/>
        <p:txBody>
          <a:bodyPr/>
          <a:lstStyle/>
          <a:p>
            <a:fld id="{28B83BC3-069B-46AF-A4E6-C99928E1A4FA}" type="slidenum">
              <a:rPr lang="en-US" smtClean="0"/>
              <a:pPr/>
              <a:t>887</a:t>
            </a:fld>
            <a:endParaRPr lang="en-US" dirty="0"/>
          </a:p>
        </p:txBody>
      </p:sp>
    </p:spTree>
    <p:custDataLst>
      <p:tags r:id="rId1"/>
    </p:custDataLst>
    <p:extLst>
      <p:ext uri="{BB962C8B-B14F-4D97-AF65-F5344CB8AC3E}">
        <p14:creationId xmlns:p14="http://schemas.microsoft.com/office/powerpoint/2010/main" val="1822696342"/>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4" name="Date Placeholder 3">
            <a:extLst>
              <a:ext uri="{FF2B5EF4-FFF2-40B4-BE49-F238E27FC236}">
                <a16:creationId xmlns:a16="http://schemas.microsoft.com/office/drawing/2014/main" id="{A8F04744-1BCD-41C4-9466-0C8BB77782D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D4DA80A-15A2-4150-B79D-F113BDE715D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14AF0C4-D447-4E85-9C93-B4E1B647C2E2}"/>
              </a:ext>
            </a:extLst>
          </p:cNvPr>
          <p:cNvSpPr>
            <a:spLocks noGrp="1"/>
          </p:cNvSpPr>
          <p:nvPr>
            <p:ph type="sldNum" sz="quarter" idx="4"/>
          </p:nvPr>
        </p:nvSpPr>
        <p:spPr/>
        <p:txBody>
          <a:bodyPr/>
          <a:lstStyle/>
          <a:p>
            <a:fld id="{28B83BC3-069B-46AF-A4E6-C99928E1A4FA}" type="slidenum">
              <a:rPr lang="en-US" smtClean="0"/>
              <a:pPr/>
              <a:t>888</a:t>
            </a:fld>
            <a:endParaRPr lang="en-US" dirty="0"/>
          </a:p>
        </p:txBody>
      </p:sp>
    </p:spTree>
    <p:custDataLst>
      <p:tags r:id="rId1"/>
    </p:custDataLst>
    <p:extLst>
      <p:ext uri="{BB962C8B-B14F-4D97-AF65-F5344CB8AC3E}">
        <p14:creationId xmlns:p14="http://schemas.microsoft.com/office/powerpoint/2010/main" val="3917071821"/>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name="Equation" r:id="rId4" imgW="647700" imgH="419100" progId="Equation.3">
                      <p:embed/>
                    </p:oleObj>
                  </mc:Choice>
                  <mc:Fallback>
                    <p:oleObj name="Equation" r:id="rId4" imgW="647700" imgH="4191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t>where</a:t>
                </a:r>
                <a:endParaRPr lang="en-US" dirty="0"/>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name="Equation" r:id="rId6" imgW="368140" imgH="177723" progId="Equation.3">
                      <p:embed/>
                    </p:oleObj>
                  </mc:Choice>
                  <mc:Fallback>
                    <p:oleObj name="Equation" r:id="rId6" imgW="368140" imgH="177723"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name="Equation" r:id="rId8" imgW="507780" imgH="203112" progId="Equation.3">
                      <p:embed/>
                    </p:oleObj>
                  </mc:Choice>
                  <mc:Fallback>
                    <p:oleObj name="Equation" r:id="rId8" imgW="507780" imgH="203112"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t>where</a:t>
                </a:r>
                <a:endParaRPr lang="en-US" dirty="0"/>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name="Equation" r:id="rId10" imgW="368140" imgH="177723" progId="Equation.3">
                      <p:embed/>
                    </p:oleObj>
                  </mc:Choice>
                  <mc:Fallback>
                    <p:oleObj name="Equation" r:id="rId10" imgW="368140" imgH="177723" progId="Equation.3">
                      <p:embed/>
                      <p:pic>
                        <p:nvPicPr>
                          <p:cNvPr id="2048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t>y</a:t>
              </a:r>
              <a:r>
                <a:rPr lang="en-US" sz="2000" dirty="0"/>
                <a:t> is the transformation result.</a:t>
              </a:r>
            </a:p>
            <a:p>
              <a:r>
                <a:rPr lang="en-US" sz="2000" i="1" dirty="0"/>
                <a:t>x</a:t>
              </a:r>
              <a:r>
                <a:rPr lang="en-US" sz="2000" dirty="0"/>
                <a:t> is the variable under transformation.</a:t>
              </a:r>
            </a:p>
            <a:p>
              <a:r>
                <a:rPr lang="en-US" sz="2000" i="1" dirty="0"/>
                <a:t>λ</a:t>
              </a:r>
              <a:r>
                <a:rPr lang="en-US" sz="2000" dirty="0"/>
                <a:t> is the transformation parameter. </a:t>
              </a:r>
            </a:p>
          </p:txBody>
        </p:sp>
      </p:grpSp>
      <p:sp>
        <p:nvSpPr>
          <p:cNvPr id="4" name="Date Placeholder 3">
            <a:extLst>
              <a:ext uri="{FF2B5EF4-FFF2-40B4-BE49-F238E27FC236}">
                <a16:creationId xmlns:a16="http://schemas.microsoft.com/office/drawing/2014/main" id="{F1BA4FAF-91AF-4DAA-8D74-618F0BCA02D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E53FA02-E016-4AC3-A36B-052E4C04209C}"/>
              </a:ext>
            </a:extLst>
          </p:cNvPr>
          <p:cNvSpPr>
            <a:spLocks noGrp="1"/>
          </p:cNvSpPr>
          <p:nvPr>
            <p:ph type="ftr" sz="quarter" idx="3"/>
          </p:nvPr>
        </p:nvSpPr>
        <p:spPr/>
        <p:txBody>
          <a:bodyPr/>
          <a:lstStyle/>
          <a:p>
            <a:r>
              <a:rPr lang="en-US"/>
              <a:t>© Grand Valley Sate University</a:t>
            </a:r>
            <a:endParaRPr lang="en-US" sz="1600" dirty="0"/>
          </a:p>
        </p:txBody>
      </p:sp>
      <p:sp>
        <p:nvSpPr>
          <p:cNvPr id="15" name="Slide Number Placeholder 14">
            <a:extLst>
              <a:ext uri="{FF2B5EF4-FFF2-40B4-BE49-F238E27FC236}">
                <a16:creationId xmlns:a16="http://schemas.microsoft.com/office/drawing/2014/main" id="{C1EA6BA6-DD76-43E5-BCA3-B3672F5CBF35}"/>
              </a:ext>
            </a:extLst>
          </p:cNvPr>
          <p:cNvSpPr>
            <a:spLocks noGrp="1"/>
          </p:cNvSpPr>
          <p:nvPr>
            <p:ph type="sldNum" sz="quarter" idx="4"/>
          </p:nvPr>
        </p:nvSpPr>
        <p:spPr/>
        <p:txBody>
          <a:bodyPr/>
          <a:lstStyle/>
          <a:p>
            <a:fld id="{28B83BC3-069B-46AF-A4E6-C99928E1A4FA}" type="slidenum">
              <a:rPr lang="en-US" smtClean="0"/>
              <a:pPr/>
              <a:t>889</a:t>
            </a:fld>
            <a:endParaRPr lang="en-US" dirty="0"/>
          </a:p>
        </p:txBody>
      </p:sp>
    </p:spTree>
    <p:custDataLst>
      <p:tags r:id="rId1"/>
    </p:custDataLst>
    <p:extLst>
      <p:ext uri="{BB962C8B-B14F-4D97-AF65-F5344CB8AC3E}">
        <p14:creationId xmlns:p14="http://schemas.microsoft.com/office/powerpoint/2010/main" val="2714365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2CDE7E13-2690-4E2B-930A-8271EC0B886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9DC54D1-905A-417F-A1A7-CFD525147322}"/>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3B35DE88-8F5F-4114-94D8-2FF930BC931E}"/>
              </a:ext>
            </a:extLst>
          </p:cNvPr>
          <p:cNvSpPr>
            <a:spLocks noGrp="1"/>
          </p:cNvSpPr>
          <p:nvPr>
            <p:ph type="sldNum" sz="quarter" idx="4"/>
          </p:nvPr>
        </p:nvSpPr>
        <p:spPr/>
        <p:txBody>
          <a:bodyPr/>
          <a:lstStyle/>
          <a:p>
            <a:fld id="{28B83BC3-069B-46AF-A4E6-C99928E1A4FA}" type="slidenum">
              <a:rPr lang="en-US" smtClean="0"/>
              <a:pPr/>
              <a:t>89</a:t>
            </a:fld>
            <a:endParaRPr lang="en-US" dirty="0"/>
          </a:p>
        </p:txBody>
      </p:sp>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Minitab provides the best Box-Cox transformation with an optimal </a:t>
            </a:r>
            <a:r>
              <a:rPr lang="el-GR" dirty="0"/>
              <a:t>λ</a:t>
            </a:r>
            <a:r>
              <a:rPr lang="en-US" dirty="0"/>
              <a:t> that minimizes the model SSE (sum of squared error).</a:t>
            </a:r>
          </a:p>
          <a:p>
            <a:endParaRPr lang="en-US" dirty="0"/>
          </a:p>
          <a:p>
            <a:r>
              <a:rPr lang="en-US" dirty="0"/>
              <a:t>Here is an example of how we transform the non-normally distributed response to normal data using Box-Cox method.</a:t>
            </a:r>
          </a:p>
          <a:p>
            <a:endParaRPr lang="en-US" dirty="0"/>
          </a:p>
          <a:p>
            <a:r>
              <a:rPr lang="en-US" dirty="0"/>
              <a:t>Data File: “Box-Cox” tab in “Sample Data.xlsx”</a:t>
            </a:r>
          </a:p>
          <a:p>
            <a:endParaRPr lang="en-US" dirty="0"/>
          </a:p>
        </p:txBody>
      </p:sp>
      <p:sp>
        <p:nvSpPr>
          <p:cNvPr id="4" name="Date Placeholder 3">
            <a:extLst>
              <a:ext uri="{FF2B5EF4-FFF2-40B4-BE49-F238E27FC236}">
                <a16:creationId xmlns:a16="http://schemas.microsoft.com/office/drawing/2014/main" id="{280AEE94-7632-47DB-848E-F7CE7FAF672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777EF47-6145-4E64-BB53-1F6B28319DA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D65B669-E991-4F58-BDE7-3A44589E06E2}"/>
              </a:ext>
            </a:extLst>
          </p:cNvPr>
          <p:cNvSpPr>
            <a:spLocks noGrp="1"/>
          </p:cNvSpPr>
          <p:nvPr>
            <p:ph type="sldNum" sz="quarter" idx="4"/>
          </p:nvPr>
        </p:nvSpPr>
        <p:spPr/>
        <p:txBody>
          <a:bodyPr/>
          <a:lstStyle/>
          <a:p>
            <a:fld id="{28B83BC3-069B-46AF-A4E6-C99928E1A4FA}" type="slidenum">
              <a:rPr lang="en-US" smtClean="0"/>
              <a:pPr/>
              <a:t>890</a:t>
            </a:fld>
            <a:endParaRPr lang="en-US" dirty="0"/>
          </a:p>
        </p:txBody>
      </p:sp>
    </p:spTree>
    <p:custDataLst>
      <p:tags r:id="rId1"/>
    </p:custDataLst>
    <p:extLst>
      <p:ext uri="{BB962C8B-B14F-4D97-AF65-F5344CB8AC3E}">
        <p14:creationId xmlns:p14="http://schemas.microsoft.com/office/powerpoint/2010/main" val="4048699872"/>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“Y” as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are shown automatically in the new window.</a:t>
            </a:r>
          </a:p>
          <a:p>
            <a:pPr marL="868680" lvl="1" indent="-457200">
              <a:buFont typeface="+mj-lt"/>
              <a:buAutoNum type="arabicParenR"/>
            </a:pPr>
            <a:endParaRPr lang="en-US" dirty="0"/>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414B6059-8EC9-45E4-A93C-E55670F4A5B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DAD1489-0E26-4938-9E94-78618F3FE4F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6CB8E5D-3125-4C1C-A126-59B4D90F5FD2}"/>
              </a:ext>
            </a:extLst>
          </p:cNvPr>
          <p:cNvSpPr>
            <a:spLocks noGrp="1"/>
          </p:cNvSpPr>
          <p:nvPr>
            <p:ph type="sldNum" sz="quarter" idx="4"/>
          </p:nvPr>
        </p:nvSpPr>
        <p:spPr/>
        <p:txBody>
          <a:bodyPr/>
          <a:lstStyle/>
          <a:p>
            <a:fld id="{28B83BC3-069B-46AF-A4E6-C99928E1A4FA}" type="slidenum">
              <a:rPr lang="en-US" smtClean="0"/>
              <a:pPr/>
              <a:t>891</a:t>
            </a:fld>
            <a:endParaRPr lang="en-US" dirty="0"/>
          </a:p>
        </p:txBody>
      </p:sp>
    </p:spTree>
    <p:custDataLst>
      <p:tags r:id="rId1"/>
    </p:custDataLst>
    <p:extLst>
      <p:ext uri="{BB962C8B-B14F-4D97-AF65-F5344CB8AC3E}">
        <p14:creationId xmlns:p14="http://schemas.microsoft.com/office/powerpoint/2010/main" val="2725314642"/>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graphicFrame>
        <p:nvGraphicFramePr>
          <p:cNvPr id="14" name="Table 13"/>
          <p:cNvGraphicFramePr>
            <a:graphicFrameLocks noGrp="1"/>
          </p:cNvGraphicFramePr>
          <p:nvPr>
            <p:extLst>
              <p:ext uri="{D42A27DB-BD31-4B8C-83A1-F6EECF244321}">
                <p14:modId xmlns:p14="http://schemas.microsoft.com/office/powerpoint/2010/main" val="3992437873"/>
              </p:ext>
            </p:extLst>
          </p:nvPr>
        </p:nvGraphicFramePr>
        <p:xfrm>
          <a:off x="5715151" y="1571602"/>
          <a:ext cx="152098" cy="6444502"/>
        </p:xfrm>
        <a:graphic>
          <a:graphicData uri="http://schemas.openxmlformats.org/drawingml/2006/table">
            <a:tbl>
              <a:tblPr/>
              <a:tblGrid>
                <a:gridCol w="152098">
                  <a:extLst>
                    <a:ext uri="{9D8B030D-6E8A-4147-A177-3AD203B41FA5}">
                      <a16:colId xmlns:a16="http://schemas.microsoft.com/office/drawing/2014/main" val="20000"/>
                    </a:ext>
                  </a:extLst>
                </a:gridCol>
              </a:tblGrid>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7"/>
                  </a:ext>
                </a:extLst>
              </a:tr>
              <a:tr h="1634802">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100"/>
                  </a:ext>
                </a:extLst>
              </a:tr>
            </a:tbl>
          </a:graphicData>
        </a:graphic>
      </p:graphicFrame>
      <p:pic>
        <p:nvPicPr>
          <p:cNvPr id="3" name="Picture 2"/>
          <p:cNvPicPr>
            <a:picLocks noChangeAspect="1"/>
          </p:cNvPicPr>
          <p:nvPr/>
        </p:nvPicPr>
        <p:blipFill>
          <a:blip r:embed="rId4"/>
          <a:stretch>
            <a:fillRect/>
          </a:stretch>
        </p:blipFill>
        <p:spPr>
          <a:xfrm>
            <a:off x="1933984" y="1137376"/>
            <a:ext cx="7511231" cy="5422907"/>
          </a:xfrm>
          <a:prstGeom prst="rect">
            <a:avLst/>
          </a:prstGeom>
        </p:spPr>
      </p:pic>
      <p:sp>
        <p:nvSpPr>
          <p:cNvPr id="4" name="Date Placeholder 3">
            <a:extLst>
              <a:ext uri="{FF2B5EF4-FFF2-40B4-BE49-F238E27FC236}">
                <a16:creationId xmlns:a16="http://schemas.microsoft.com/office/drawing/2014/main" id="{F0A352D9-F644-4FCF-8B57-31E5925FAEE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E88F025-DA1A-4ECE-8E19-8EBCE1F1D20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4BB9DBC-800B-455D-8A4F-785710A4A8B4}"/>
              </a:ext>
            </a:extLst>
          </p:cNvPr>
          <p:cNvSpPr>
            <a:spLocks noGrp="1"/>
          </p:cNvSpPr>
          <p:nvPr>
            <p:ph type="sldNum" sz="quarter" idx="4"/>
          </p:nvPr>
        </p:nvSpPr>
        <p:spPr/>
        <p:txBody>
          <a:bodyPr/>
          <a:lstStyle/>
          <a:p>
            <a:fld id="{28B83BC3-069B-46AF-A4E6-C99928E1A4FA}" type="slidenum">
              <a:rPr lang="en-US" smtClean="0"/>
              <a:pPr/>
              <a:t>892</a:t>
            </a:fld>
            <a:endParaRPr lang="en-US" dirty="0"/>
          </a:p>
        </p:txBody>
      </p:sp>
    </p:spTree>
    <p:custDataLst>
      <p:tags r:id="rId1"/>
    </p:custDataLst>
    <p:extLst>
      <p:ext uri="{BB962C8B-B14F-4D97-AF65-F5344CB8AC3E}">
        <p14:creationId xmlns:p14="http://schemas.microsoft.com/office/powerpoint/2010/main" val="438067925"/>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609600" y="1143000"/>
            <a:ext cx="4724400" cy="5486400"/>
          </a:xfrm>
        </p:spPr>
        <p:txBody>
          <a:bodyPr>
            <a:normAutofit lnSpcReduction="10000"/>
          </a:bodyPr>
          <a:lstStyle/>
          <a:p>
            <a:r>
              <a:rPr lang="en-US" dirty="0"/>
              <a:t>Normality Test:</a:t>
            </a:r>
          </a:p>
          <a:p>
            <a:pPr lvl="1"/>
            <a:r>
              <a:rPr lang="en-US" dirty="0"/>
              <a:t>H0: The data are normally distributed.</a:t>
            </a:r>
          </a:p>
          <a:p>
            <a:pPr lvl="1"/>
            <a:r>
              <a:rPr lang="en-US" dirty="0"/>
              <a:t>H1: The data are not normally distributed.</a:t>
            </a:r>
          </a:p>
          <a:p>
            <a:endParaRPr lang="en-US" dirty="0"/>
          </a:p>
          <a:p>
            <a:r>
              <a:rPr lang="en-US" dirty="0"/>
              <a:t>If p-value &gt; alpha level (0.05), we fail to reject the null hypothesis. Otherwise, we reject the null.</a:t>
            </a:r>
          </a:p>
          <a:p>
            <a:endParaRPr lang="en-US" dirty="0"/>
          </a:p>
          <a:p>
            <a:r>
              <a:rPr lang="en-US" dirty="0"/>
              <a:t>In this example, p-value = 0.029 &lt; alpha level (0.05). The data are not normally distributed.</a:t>
            </a:r>
          </a:p>
          <a:p>
            <a:endParaRPr lang="en-US" dirty="0"/>
          </a:p>
          <a:p>
            <a:endParaRPr lang="en-US" sz="2000" dirty="0"/>
          </a:p>
        </p:txBody>
      </p:sp>
      <p:pic>
        <p:nvPicPr>
          <p:cNvPr id="4" name="Picture 3"/>
          <p:cNvPicPr>
            <a:picLocks noChangeAspect="1"/>
          </p:cNvPicPr>
          <p:nvPr/>
        </p:nvPicPr>
        <p:blipFill>
          <a:blip r:embed="rId4"/>
          <a:stretch>
            <a:fillRect/>
          </a:stretch>
        </p:blipFill>
        <p:spPr>
          <a:xfrm>
            <a:off x="5334000" y="1676400"/>
            <a:ext cx="5646909" cy="4031329"/>
          </a:xfrm>
          <a:prstGeom prst="rect">
            <a:avLst/>
          </a:prstGeom>
        </p:spPr>
      </p:pic>
      <p:sp>
        <p:nvSpPr>
          <p:cNvPr id="5" name="Date Placeholder 4">
            <a:extLst>
              <a:ext uri="{FF2B5EF4-FFF2-40B4-BE49-F238E27FC236}">
                <a16:creationId xmlns:a16="http://schemas.microsoft.com/office/drawing/2014/main" id="{7BB58B39-2ECD-4B8A-8350-C230D9BD733D}"/>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04806EFD-BFE0-4699-96D6-0E8F3C04EF9A}"/>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514F4376-33B3-4092-8E74-436F6B8571A3}"/>
              </a:ext>
            </a:extLst>
          </p:cNvPr>
          <p:cNvSpPr>
            <a:spLocks noGrp="1"/>
          </p:cNvSpPr>
          <p:nvPr>
            <p:ph type="sldNum" sz="quarter" idx="4"/>
          </p:nvPr>
        </p:nvSpPr>
        <p:spPr/>
        <p:txBody>
          <a:bodyPr/>
          <a:lstStyle/>
          <a:p>
            <a:fld id="{28B83BC3-069B-46AF-A4E6-C99928E1A4FA}" type="slidenum">
              <a:rPr lang="en-US" smtClean="0"/>
              <a:pPr/>
              <a:t>893</a:t>
            </a:fld>
            <a:endParaRPr lang="en-US" dirty="0"/>
          </a:p>
        </p:txBody>
      </p:sp>
    </p:spTree>
    <p:custDataLst>
      <p:tags r:id="rId1"/>
    </p:custDataLst>
    <p:extLst>
      <p:ext uri="{BB962C8B-B14F-4D97-AF65-F5344CB8AC3E}">
        <p14:creationId xmlns:p14="http://schemas.microsoft.com/office/powerpoint/2010/main" val="332545758"/>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381000" y="1143000"/>
            <a:ext cx="10671048" cy="5486400"/>
          </a:xfrm>
        </p:spPr>
        <p:txBody>
          <a:bodyPr>
            <a:normAutofit/>
          </a:bodyPr>
          <a:lstStyle/>
          <a:p>
            <a:r>
              <a:rPr lang="en-US" sz="2600" dirty="0"/>
              <a:t>Step 2: Run the Box-Cox Transformation:</a:t>
            </a:r>
          </a:p>
          <a:p>
            <a:pPr marL="1234440" lvl="2" indent="-457200">
              <a:buFont typeface="+mj-lt"/>
              <a:buAutoNum type="arabicParenR"/>
            </a:pPr>
            <a:r>
              <a:rPr lang="en-US" sz="2200" dirty="0"/>
              <a:t>Click Stat → Control Charts → Box-Cox Transformation.</a:t>
            </a:r>
          </a:p>
          <a:p>
            <a:pPr marL="1234440" lvl="2" indent="-457200">
              <a:buFont typeface="+mj-lt"/>
              <a:buAutoNum type="arabicParenR"/>
            </a:pPr>
            <a:r>
              <a:rPr lang="en-US" sz="2200" dirty="0"/>
              <a:t>A new window named “Box-Cox Transformation” pops up.</a:t>
            </a:r>
          </a:p>
          <a:p>
            <a:pPr marL="1234440" lvl="2" indent="-457200">
              <a:buFont typeface="+mj-lt"/>
              <a:buAutoNum type="arabicParenR"/>
            </a:pPr>
            <a:r>
              <a:rPr lang="en-US" sz="2200" dirty="0"/>
              <a:t>Click into the blank list box below “All observations for a chart are in one column.”</a:t>
            </a:r>
          </a:p>
          <a:p>
            <a:pPr marL="1234440" lvl="2" indent="-457200">
              <a:buFont typeface="+mj-lt"/>
              <a:buAutoNum type="arabicParenR"/>
            </a:pPr>
            <a:r>
              <a:rPr lang="en-US" sz="2200" dirty="0"/>
              <a:t>Select “Y” as the variable.</a:t>
            </a:r>
          </a:p>
          <a:p>
            <a:pPr marL="1234440" lvl="2" indent="-457200">
              <a:buFont typeface="+mj-lt"/>
              <a:buAutoNum type="arabicParenR"/>
            </a:pPr>
            <a:r>
              <a:rPr lang="en-US" sz="2200" dirty="0"/>
              <a:t>Select “Run” into the box next to “Subgroup sizes (enter a number or ID column).”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analysis results are shown automatically in the new window.</a:t>
            </a:r>
          </a:p>
          <a:p>
            <a:pPr lvl="1"/>
            <a:endParaRPr lang="en-US" sz="2600"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8A3160CF-6B5A-4AE9-88AF-D48BBC226CE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DA9D2A2-DB37-4E28-B615-FD0B96D025B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BF67CC6-5E14-4B3D-93BD-AF12CDA42CA6}"/>
              </a:ext>
            </a:extLst>
          </p:cNvPr>
          <p:cNvSpPr>
            <a:spLocks noGrp="1"/>
          </p:cNvSpPr>
          <p:nvPr>
            <p:ph type="sldNum" sz="quarter" idx="4"/>
          </p:nvPr>
        </p:nvSpPr>
        <p:spPr/>
        <p:txBody>
          <a:bodyPr/>
          <a:lstStyle/>
          <a:p>
            <a:fld id="{28B83BC3-069B-46AF-A4E6-C99928E1A4FA}" type="slidenum">
              <a:rPr lang="en-US" smtClean="0"/>
              <a:pPr/>
              <a:t>894</a:t>
            </a:fld>
            <a:endParaRPr lang="en-US" dirty="0"/>
          </a:p>
        </p:txBody>
      </p:sp>
    </p:spTree>
    <p:custDataLst>
      <p:tags r:id="rId1"/>
    </p:custDataLst>
    <p:extLst>
      <p:ext uri="{BB962C8B-B14F-4D97-AF65-F5344CB8AC3E}">
        <p14:creationId xmlns:p14="http://schemas.microsoft.com/office/powerpoint/2010/main" val="1103859897"/>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1612900" y="1113339"/>
            <a:ext cx="8153400" cy="5393787"/>
          </a:xfrm>
          <a:prstGeom prst="rect">
            <a:avLst/>
          </a:prstGeom>
        </p:spPr>
      </p:pic>
      <p:sp>
        <p:nvSpPr>
          <p:cNvPr id="4" name="Date Placeholder 3">
            <a:extLst>
              <a:ext uri="{FF2B5EF4-FFF2-40B4-BE49-F238E27FC236}">
                <a16:creationId xmlns:a16="http://schemas.microsoft.com/office/drawing/2014/main" id="{BEE54027-97E9-480D-903E-DFF8BD169B0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5F42970-479B-4126-80A3-C6C14C49FFF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A1CDF13-744A-4568-8E17-44EC7549345B}"/>
              </a:ext>
            </a:extLst>
          </p:cNvPr>
          <p:cNvSpPr>
            <a:spLocks noGrp="1"/>
          </p:cNvSpPr>
          <p:nvPr>
            <p:ph type="sldNum" sz="quarter" idx="4"/>
          </p:nvPr>
        </p:nvSpPr>
        <p:spPr/>
        <p:txBody>
          <a:bodyPr/>
          <a:lstStyle/>
          <a:p>
            <a:fld id="{28B83BC3-069B-46AF-A4E6-C99928E1A4FA}" type="slidenum">
              <a:rPr lang="en-US" smtClean="0"/>
              <a:pPr/>
              <a:t>895</a:t>
            </a:fld>
            <a:endParaRPr lang="en-US" dirty="0"/>
          </a:p>
        </p:txBody>
      </p:sp>
    </p:spTree>
    <p:custDataLst>
      <p:tags r:id="rId1"/>
    </p:custDataLst>
    <p:extLst>
      <p:ext uri="{BB962C8B-B14F-4D97-AF65-F5344CB8AC3E}">
        <p14:creationId xmlns:p14="http://schemas.microsoft.com/office/powerpoint/2010/main" val="2294772723"/>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7" name="Content Placeholder 2"/>
          <p:cNvSpPr>
            <a:spLocks noGrp="1"/>
          </p:cNvSpPr>
          <p:nvPr>
            <p:ph idx="1"/>
          </p:nvPr>
        </p:nvSpPr>
        <p:spPr/>
        <p:txBody>
          <a:bodyPr>
            <a:normAutofit/>
          </a:bodyPr>
          <a:lstStyle/>
          <a:p>
            <a:r>
              <a:rPr lang="en-US" dirty="0"/>
              <a:t>When </a:t>
            </a:r>
            <a:r>
              <a:rPr lang="el-GR" dirty="0"/>
              <a:t>λ</a:t>
            </a:r>
            <a:r>
              <a:rPr lang="en-US" dirty="0"/>
              <a:t> is 0.12, the transformation is the optimal with minimum SSE.</a:t>
            </a:r>
          </a:p>
          <a:p>
            <a:endParaRPr lang="en-US" sz="2000" dirty="0"/>
          </a:p>
        </p:txBody>
      </p:sp>
      <p:pic>
        <p:nvPicPr>
          <p:cNvPr id="3" name="Picture 2"/>
          <p:cNvPicPr>
            <a:picLocks noChangeAspect="1"/>
          </p:cNvPicPr>
          <p:nvPr/>
        </p:nvPicPr>
        <p:blipFill>
          <a:blip r:embed="rId4"/>
          <a:stretch>
            <a:fillRect/>
          </a:stretch>
        </p:blipFill>
        <p:spPr>
          <a:xfrm>
            <a:off x="2337301" y="1676400"/>
            <a:ext cx="6704598" cy="4800600"/>
          </a:xfrm>
          <a:prstGeom prst="rect">
            <a:avLst/>
          </a:prstGeom>
        </p:spPr>
      </p:pic>
      <p:sp>
        <p:nvSpPr>
          <p:cNvPr id="4" name="Date Placeholder 3">
            <a:extLst>
              <a:ext uri="{FF2B5EF4-FFF2-40B4-BE49-F238E27FC236}">
                <a16:creationId xmlns:a16="http://schemas.microsoft.com/office/drawing/2014/main" id="{909AA3C3-2521-4332-B07F-FA94DEF4603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74C05D3-3A11-4B2B-A070-257D6D99CA8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8DDD133-C734-47DB-BB36-13A87121B0D9}"/>
              </a:ext>
            </a:extLst>
          </p:cNvPr>
          <p:cNvSpPr>
            <a:spLocks noGrp="1"/>
          </p:cNvSpPr>
          <p:nvPr>
            <p:ph type="sldNum" sz="quarter" idx="4"/>
          </p:nvPr>
        </p:nvSpPr>
        <p:spPr/>
        <p:txBody>
          <a:bodyPr/>
          <a:lstStyle/>
          <a:p>
            <a:fld id="{28B83BC3-069B-46AF-A4E6-C99928E1A4FA}" type="slidenum">
              <a:rPr lang="en-US" smtClean="0"/>
              <a:pPr/>
              <a:t>896</a:t>
            </a:fld>
            <a:endParaRPr lang="en-US" dirty="0"/>
          </a:p>
        </p:txBody>
      </p:sp>
    </p:spTree>
    <p:custDataLst>
      <p:tags r:id="rId1"/>
    </p:custDataLst>
    <p:extLst>
      <p:ext uri="{BB962C8B-B14F-4D97-AF65-F5344CB8AC3E}">
        <p14:creationId xmlns:p14="http://schemas.microsoft.com/office/powerpoint/2010/main" val="1706922278"/>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The transformed Y can also be saved in another column.</a:t>
            </a:r>
          </a:p>
          <a:p>
            <a:pPr marL="1234440" lvl="2" indent="-457200">
              <a:buFont typeface="+mj-lt"/>
              <a:buAutoNum type="arabicParenR"/>
            </a:pPr>
            <a:r>
              <a:rPr lang="en-US" dirty="0"/>
              <a:t>Create a new column named “Y1” in the data table.</a:t>
            </a:r>
          </a:p>
          <a:p>
            <a:pPr marL="1234440" lvl="2" indent="-457200">
              <a:buFont typeface="+mj-lt"/>
              <a:buAutoNum type="arabicParenR"/>
            </a:pPr>
            <a:r>
              <a:rPr lang="en-US" dirty="0"/>
              <a:t>Click on the “Options” button in the “Box-Cox Transformation” window.</a:t>
            </a:r>
          </a:p>
          <a:p>
            <a:pPr marL="1234440" lvl="2" indent="-457200">
              <a:buFont typeface="+mj-lt"/>
              <a:buAutoNum type="arabicParenR"/>
            </a:pPr>
            <a:r>
              <a:rPr lang="en-US" dirty="0"/>
              <a:t>A new window named “Box-Cox Transformation – Options” appears.</a:t>
            </a:r>
          </a:p>
          <a:p>
            <a:pPr marL="1234440" lvl="2" indent="-457200">
              <a:buFont typeface="+mj-lt"/>
              <a:buAutoNum type="arabicParenR"/>
            </a:pPr>
            <a:r>
              <a:rPr lang="en-US" dirty="0"/>
              <a:t>Click in the blank box under “Store transformed data in” and all the columns pop up in the list box on the left.</a:t>
            </a:r>
          </a:p>
          <a:p>
            <a:pPr marL="1234440" lvl="2" indent="-457200">
              <a:buFont typeface="+mj-lt"/>
              <a:buAutoNum type="arabicParenR"/>
            </a:pPr>
            <a:r>
              <a:rPr lang="en-US" dirty="0"/>
              <a:t>Select “Y1” in “Store transformed data in.”</a:t>
            </a:r>
          </a:p>
          <a:p>
            <a:pPr marL="1234440" lvl="2" indent="-457200">
              <a:buFont typeface="+mj-lt"/>
              <a:buAutoNum type="arabicParenR"/>
            </a:pPr>
            <a:r>
              <a:rPr lang="en-US" dirty="0"/>
              <a:t>Click “OK” in the window “Box-Cox Transformation – Options.”</a:t>
            </a:r>
          </a:p>
          <a:p>
            <a:pPr marL="1234440" lvl="2" indent="-457200">
              <a:buFont typeface="+mj-lt"/>
              <a:buAutoNum type="arabicParenR"/>
            </a:pPr>
            <a:r>
              <a:rPr lang="en-US" dirty="0"/>
              <a:t>Click “OK” in the window “Box-Cox Transformation.”</a:t>
            </a:r>
          </a:p>
          <a:p>
            <a:pPr marL="1234440" lvl="2" indent="-457200">
              <a:buFont typeface="+mj-lt"/>
              <a:buAutoNum type="arabicParenR"/>
            </a:pPr>
            <a:r>
              <a:rPr lang="en-US" dirty="0"/>
              <a:t>The transformed column is stored in the column “Y1.”</a:t>
            </a:r>
          </a:p>
          <a:p>
            <a:pPr lvl="1"/>
            <a:endParaRPr lang="en-US" dirty="0"/>
          </a:p>
        </p:txBody>
      </p:sp>
      <p:sp>
        <p:nvSpPr>
          <p:cNvPr id="4" name="Date Placeholder 3">
            <a:extLst>
              <a:ext uri="{FF2B5EF4-FFF2-40B4-BE49-F238E27FC236}">
                <a16:creationId xmlns:a16="http://schemas.microsoft.com/office/drawing/2014/main" id="{D4EACA0E-1BFE-417B-96F3-D737B94A4F0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285A60A-9E14-47EF-96BF-244CBBF4FBD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49CB13F-3306-41B9-B953-CFB074256264}"/>
              </a:ext>
            </a:extLst>
          </p:cNvPr>
          <p:cNvSpPr>
            <a:spLocks noGrp="1"/>
          </p:cNvSpPr>
          <p:nvPr>
            <p:ph type="sldNum" sz="quarter" idx="4"/>
          </p:nvPr>
        </p:nvSpPr>
        <p:spPr/>
        <p:txBody>
          <a:bodyPr/>
          <a:lstStyle/>
          <a:p>
            <a:fld id="{28B83BC3-069B-46AF-A4E6-C99928E1A4FA}" type="slidenum">
              <a:rPr lang="en-US" smtClean="0"/>
              <a:pPr/>
              <a:t>897</a:t>
            </a:fld>
            <a:endParaRPr lang="en-US" dirty="0"/>
          </a:p>
        </p:txBody>
      </p:sp>
    </p:spTree>
    <p:custDataLst>
      <p:tags r:id="rId1"/>
    </p:custDataLst>
    <p:extLst>
      <p:ext uri="{BB962C8B-B14F-4D97-AF65-F5344CB8AC3E}">
        <p14:creationId xmlns:p14="http://schemas.microsoft.com/office/powerpoint/2010/main" val="787754139"/>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5596973" y="1191599"/>
            <a:ext cx="4500514" cy="3460301"/>
          </a:xfrm>
          <a:prstGeom prst="rect">
            <a:avLst/>
          </a:prstGeom>
        </p:spPr>
      </p:pic>
      <p:pic>
        <p:nvPicPr>
          <p:cNvPr id="4" name="Picture 3"/>
          <p:cNvPicPr>
            <a:picLocks noChangeAspect="1"/>
          </p:cNvPicPr>
          <p:nvPr/>
        </p:nvPicPr>
        <p:blipFill>
          <a:blip r:embed="rId5"/>
          <a:stretch>
            <a:fillRect/>
          </a:stretch>
        </p:blipFill>
        <p:spPr>
          <a:xfrm>
            <a:off x="3886200" y="4180522"/>
            <a:ext cx="3581400" cy="2545813"/>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749495" y="1191599"/>
            <a:ext cx="4721275" cy="2874646"/>
          </a:xfrm>
          <a:prstGeom prst="rect">
            <a:avLst/>
          </a:prstGeom>
          <a:noFill/>
          <a:ln>
            <a:solidFill>
              <a:schemeClr val="bg1">
                <a:lumMod val="75000"/>
              </a:schemeClr>
            </a:solidFill>
          </a:ln>
        </p:spPr>
      </p:pic>
      <p:sp>
        <p:nvSpPr>
          <p:cNvPr id="30" name="Right Arrow 21"/>
          <p:cNvSpPr/>
          <p:nvPr/>
        </p:nvSpPr>
        <p:spPr>
          <a:xfrm>
            <a:off x="5337171" y="2769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21"/>
          <p:cNvSpPr/>
          <p:nvPr/>
        </p:nvSpPr>
        <p:spPr>
          <a:xfrm rot="5400000">
            <a:off x="7086600" y="40281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B60E2464-6496-4AB7-B034-4049E7ECACA2}"/>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9E366AEE-EADD-4AED-AE59-46CF96A0D355}"/>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37D3E0D-1344-4DE9-88F5-880FBA2A4257}"/>
              </a:ext>
            </a:extLst>
          </p:cNvPr>
          <p:cNvSpPr>
            <a:spLocks noGrp="1"/>
          </p:cNvSpPr>
          <p:nvPr>
            <p:ph type="sldNum" sz="quarter" idx="4"/>
          </p:nvPr>
        </p:nvSpPr>
        <p:spPr/>
        <p:txBody>
          <a:bodyPr/>
          <a:lstStyle/>
          <a:p>
            <a:fld id="{28B83BC3-069B-46AF-A4E6-C99928E1A4FA}" type="slidenum">
              <a:rPr lang="en-US" smtClean="0"/>
              <a:pPr/>
              <a:t>898</a:t>
            </a:fld>
            <a:endParaRPr lang="en-US" dirty="0"/>
          </a:p>
        </p:txBody>
      </p:sp>
    </p:spTree>
    <p:custDataLst>
      <p:tags r:id="rId1"/>
    </p:custDataLst>
    <p:extLst>
      <p:ext uri="{BB962C8B-B14F-4D97-AF65-F5344CB8AC3E}">
        <p14:creationId xmlns:p14="http://schemas.microsoft.com/office/powerpoint/2010/main" val="2681166099"/>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a:xfrm>
            <a:off x="381000" y="1143000"/>
            <a:ext cx="5029200" cy="5486400"/>
          </a:xfrm>
        </p:spPr>
        <p:txBody>
          <a:bodyPr>
            <a:normAutofit lnSpcReduction="10000"/>
          </a:bodyPr>
          <a:lstStyle/>
          <a:p>
            <a:r>
              <a:rPr lang="en-US" sz="2000" dirty="0"/>
              <a:t>Run the normality test to check whether the transformed data are normally distributed.</a:t>
            </a:r>
          </a:p>
          <a:p>
            <a:endParaRPr lang="en-US" sz="2000" dirty="0"/>
          </a:p>
          <a:p>
            <a:r>
              <a:rPr lang="en-US" sz="2000" dirty="0"/>
              <a:t>Use the Anderson-Darling test to test the normality of the transformed data</a:t>
            </a:r>
          </a:p>
          <a:p>
            <a:pPr lvl="1"/>
            <a:endParaRPr lang="en-US" sz="1800" dirty="0"/>
          </a:p>
          <a:p>
            <a:pPr lvl="1"/>
            <a:r>
              <a:rPr lang="en-US" sz="1800" dirty="0"/>
              <a:t>H0: The data are normally distributed.</a:t>
            </a:r>
          </a:p>
          <a:p>
            <a:pPr lvl="1"/>
            <a:r>
              <a:rPr lang="en-US" sz="1800" dirty="0"/>
              <a:t>H1: The data are not normally distributed.</a:t>
            </a:r>
          </a:p>
          <a:p>
            <a:endParaRPr lang="en-US" sz="2000" dirty="0"/>
          </a:p>
          <a:p>
            <a:r>
              <a:rPr lang="en-US" sz="2000" dirty="0"/>
              <a:t>If p-value &gt; alpha level (0.05), we fail to reject the null. Otherwise, we reject the null.</a:t>
            </a:r>
          </a:p>
          <a:p>
            <a:endParaRPr lang="en-US" sz="2000" dirty="0"/>
          </a:p>
          <a:p>
            <a:r>
              <a:rPr lang="en-US" sz="2000" dirty="0"/>
              <a:t>In this example, p-value = 0.327 &gt; alpha level (0.05). The data are normally distributed</a:t>
            </a:r>
            <a:r>
              <a:rPr lang="en-US" sz="1400" dirty="0"/>
              <a:t>.</a:t>
            </a:r>
          </a:p>
          <a:p>
            <a:endParaRPr lang="en-US" sz="1600" dirty="0"/>
          </a:p>
        </p:txBody>
      </p:sp>
      <p:pic>
        <p:nvPicPr>
          <p:cNvPr id="4" name="Picture 3"/>
          <p:cNvPicPr>
            <a:picLocks noChangeAspect="1"/>
          </p:cNvPicPr>
          <p:nvPr/>
        </p:nvPicPr>
        <p:blipFill>
          <a:blip r:embed="rId4"/>
          <a:stretch>
            <a:fillRect/>
          </a:stretch>
        </p:blipFill>
        <p:spPr>
          <a:xfrm>
            <a:off x="5448300" y="1727200"/>
            <a:ext cx="5562600" cy="3981888"/>
          </a:xfrm>
          <a:prstGeom prst="rect">
            <a:avLst/>
          </a:prstGeom>
        </p:spPr>
      </p:pic>
      <p:sp>
        <p:nvSpPr>
          <p:cNvPr id="5" name="Date Placeholder 4">
            <a:extLst>
              <a:ext uri="{FF2B5EF4-FFF2-40B4-BE49-F238E27FC236}">
                <a16:creationId xmlns:a16="http://schemas.microsoft.com/office/drawing/2014/main" id="{B8132E59-B8E8-4B41-82D8-F96D569FE007}"/>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8D170F5C-999D-4D9E-B1BB-7297302FF970}"/>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F53C22FC-414B-4AB8-8990-198DF53A61AE}"/>
              </a:ext>
            </a:extLst>
          </p:cNvPr>
          <p:cNvSpPr>
            <a:spLocks noGrp="1"/>
          </p:cNvSpPr>
          <p:nvPr>
            <p:ph type="sldNum" sz="quarter" idx="4"/>
          </p:nvPr>
        </p:nvSpPr>
        <p:spPr/>
        <p:txBody>
          <a:bodyPr/>
          <a:lstStyle/>
          <a:p>
            <a:fld id="{28B83BC3-069B-46AF-A4E6-C99928E1A4FA}" type="slidenum">
              <a:rPr lang="en-US" smtClean="0"/>
              <a:pPr/>
              <a:t>899</a:t>
            </a:fld>
            <a:endParaRPr lang="en-US" dirty="0"/>
          </a:p>
        </p:txBody>
      </p:sp>
    </p:spTree>
    <p:custDataLst>
      <p:tags r:id="rId1"/>
    </p:custDataLst>
    <p:extLst>
      <p:ext uri="{BB962C8B-B14F-4D97-AF65-F5344CB8AC3E}">
        <p14:creationId xmlns:p14="http://schemas.microsoft.com/office/powerpoint/2010/main" val="72742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E35B6850-1C40-4425-8B98-29F9942A9D86}"/>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554A7A1D-AE15-4848-B48B-2978AB0C5936}"/>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F0F100CA-85E6-4CB0-8BA5-E3B60C124341}"/>
              </a:ext>
            </a:extLst>
          </p:cNvPr>
          <p:cNvSpPr>
            <a:spLocks noGrp="1"/>
          </p:cNvSpPr>
          <p:nvPr>
            <p:ph type="sldNum" sz="quarter" idx="4"/>
          </p:nvPr>
        </p:nvSpPr>
        <p:spPr/>
        <p:txBody>
          <a:bodyPr/>
          <a:lstStyle/>
          <a:p>
            <a:fld id="{28B83BC3-069B-46AF-A4E6-C99928E1A4FA}" type="slidenum">
              <a:rPr lang="en-US" smtClean="0"/>
              <a:pPr/>
              <a:t>9</a:t>
            </a:fld>
            <a:endParaRPr lang="en-US" dirty="0"/>
          </a:p>
        </p:txBody>
      </p:sp>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
        <p:nvSpPr>
          <p:cNvPr id="8" name="Date Placeholder 7">
            <a:extLst>
              <a:ext uri="{FF2B5EF4-FFF2-40B4-BE49-F238E27FC236}">
                <a16:creationId xmlns:a16="http://schemas.microsoft.com/office/drawing/2014/main" id="{4C84D94E-3C22-4D7B-933E-50D265F42FE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2970679-00E2-485C-B3B5-574741FA46FE}"/>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52CB87FA-D62E-4BFA-B1E2-4DABB718D4E2}"/>
              </a:ext>
            </a:extLst>
          </p:cNvPr>
          <p:cNvSpPr>
            <a:spLocks noGrp="1"/>
          </p:cNvSpPr>
          <p:nvPr>
            <p:ph type="sldNum" sz="quarter" idx="4"/>
          </p:nvPr>
        </p:nvSpPr>
        <p:spPr/>
        <p:txBody>
          <a:bodyPr/>
          <a:lstStyle/>
          <a:p>
            <a:fld id="{28B83BC3-069B-46AF-A4E6-C99928E1A4FA}" type="slidenum">
              <a:rPr lang="en-US" smtClean="0"/>
              <a:pPr/>
              <a:t>90</a:t>
            </a:fld>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3" name="Date Placeholder 2">
            <a:extLst>
              <a:ext uri="{FF2B5EF4-FFF2-40B4-BE49-F238E27FC236}">
                <a16:creationId xmlns:a16="http://schemas.microsoft.com/office/drawing/2014/main" id="{A42C8C26-CF07-4477-83FD-B4D28A1DD89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5872F6B2-EC3D-457D-A9C2-8774BB718AB9}"/>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189D5214-483E-4F71-9DB1-5CB9BA68224F}"/>
              </a:ext>
            </a:extLst>
          </p:cNvPr>
          <p:cNvSpPr>
            <a:spLocks noGrp="1"/>
          </p:cNvSpPr>
          <p:nvPr>
            <p:ph type="sldNum" sz="quarter" idx="4"/>
          </p:nvPr>
        </p:nvSpPr>
        <p:spPr/>
        <p:txBody>
          <a:bodyPr/>
          <a:lstStyle/>
          <a:p>
            <a:fld id="{28B83BC3-069B-46AF-A4E6-C99928E1A4FA}" type="slidenum">
              <a:rPr lang="en-US" smtClean="0"/>
              <a:pPr/>
              <a:t>900</a:t>
            </a:fld>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Belt Training: Control Phase</a:t>
            </a:r>
            <a:endParaRPr lang="en-US" dirty="0"/>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9F417D86-81BA-4C94-9C1E-5AE90A4AC4F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E1ECB94-47E8-4AC6-8BE3-AB33BADE49F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1AFC6E7-4EB5-4FC1-B133-20825D9200A0}"/>
              </a:ext>
            </a:extLst>
          </p:cNvPr>
          <p:cNvSpPr>
            <a:spLocks noGrp="1"/>
          </p:cNvSpPr>
          <p:nvPr>
            <p:ph type="sldNum" sz="quarter" idx="4"/>
          </p:nvPr>
        </p:nvSpPr>
        <p:spPr/>
        <p:txBody>
          <a:bodyPr/>
          <a:lstStyle/>
          <a:p>
            <a:fld id="{28B83BC3-069B-46AF-A4E6-C99928E1A4FA}" type="slidenum">
              <a:rPr lang="en-US" smtClean="0"/>
              <a:pPr/>
              <a:t>901</a:t>
            </a:fld>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3" name="Date Placeholder 2">
            <a:extLst>
              <a:ext uri="{FF2B5EF4-FFF2-40B4-BE49-F238E27FC236}">
                <a16:creationId xmlns:a16="http://schemas.microsoft.com/office/drawing/2014/main" id="{11511521-230A-48C9-ABE3-046A5AB65B62}"/>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B89897B1-EB56-42E1-A91E-5A106B0EB1A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47EB7099-747D-4337-A325-7DAEF85975BB}"/>
              </a:ext>
            </a:extLst>
          </p:cNvPr>
          <p:cNvSpPr>
            <a:spLocks noGrp="1"/>
          </p:cNvSpPr>
          <p:nvPr>
            <p:ph type="sldNum" sz="quarter" idx="4"/>
          </p:nvPr>
        </p:nvSpPr>
        <p:spPr/>
        <p:txBody>
          <a:bodyPr/>
          <a:lstStyle/>
          <a:p>
            <a:fld id="{28B83BC3-069B-46AF-A4E6-C99928E1A4FA}" type="slidenum">
              <a:rPr lang="en-US" smtClean="0"/>
              <a:pPr/>
              <a:t>902</a:t>
            </a:fld>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3D143B50-70D3-4798-AB5F-CDA33512D39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5DE78FB-2BB4-4709-B0B3-92EC4C03776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23DBE72-A453-438E-9D97-0DD5E6406196}"/>
              </a:ext>
            </a:extLst>
          </p:cNvPr>
          <p:cNvSpPr>
            <a:spLocks noGrp="1"/>
          </p:cNvSpPr>
          <p:nvPr>
            <p:ph type="sldNum" sz="quarter" idx="4"/>
          </p:nvPr>
        </p:nvSpPr>
        <p:spPr/>
        <p:txBody>
          <a:bodyPr/>
          <a:lstStyle/>
          <a:p>
            <a:fld id="{28B83BC3-069B-46AF-A4E6-C99928E1A4FA}" type="slidenum">
              <a:rPr lang="en-US" smtClean="0"/>
              <a:pPr/>
              <a:t>903</a:t>
            </a:fld>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3" name="Date Placeholder 2">
            <a:extLst>
              <a:ext uri="{FF2B5EF4-FFF2-40B4-BE49-F238E27FC236}">
                <a16:creationId xmlns:a16="http://schemas.microsoft.com/office/drawing/2014/main" id="{38BD02F7-8346-4359-833D-1546F79371B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4C2F2920-6D10-449D-9AC5-FF6E1ABBFAA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24D50AC1-7F6F-46DD-9242-38B79F841E5C}"/>
              </a:ext>
            </a:extLst>
          </p:cNvPr>
          <p:cNvSpPr>
            <a:spLocks noGrp="1"/>
          </p:cNvSpPr>
          <p:nvPr>
            <p:ph type="sldNum" sz="quarter" idx="4"/>
          </p:nvPr>
        </p:nvSpPr>
        <p:spPr/>
        <p:txBody>
          <a:bodyPr/>
          <a:lstStyle/>
          <a:p>
            <a:fld id="{28B83BC3-069B-46AF-A4E6-C99928E1A4FA}" type="slidenum">
              <a:rPr lang="en-US" smtClean="0"/>
              <a:pPr/>
              <a:t>904</a:t>
            </a:fld>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4" name="Date Placeholder 3">
            <a:extLst>
              <a:ext uri="{FF2B5EF4-FFF2-40B4-BE49-F238E27FC236}">
                <a16:creationId xmlns:a16="http://schemas.microsoft.com/office/drawing/2014/main" id="{4B7A53A9-3D27-4AE8-92D2-3A8D9FA4F8C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7B9AAA1-F355-4A6A-8068-3C622E8451B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F31E3F1-FFEA-41E6-AB93-4E64C76786EE}"/>
              </a:ext>
            </a:extLst>
          </p:cNvPr>
          <p:cNvSpPr>
            <a:spLocks noGrp="1"/>
          </p:cNvSpPr>
          <p:nvPr>
            <p:ph type="sldNum" sz="quarter" idx="4"/>
          </p:nvPr>
        </p:nvSpPr>
        <p:spPr/>
        <p:txBody>
          <a:bodyPr/>
          <a:lstStyle/>
          <a:p>
            <a:fld id="{28B83BC3-069B-46AF-A4E6-C99928E1A4FA}" type="slidenum">
              <a:rPr lang="en-US" smtClean="0"/>
              <a:pPr/>
              <a:t>905</a:t>
            </a:fld>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4" name="Date Placeholder 3">
            <a:extLst>
              <a:ext uri="{FF2B5EF4-FFF2-40B4-BE49-F238E27FC236}">
                <a16:creationId xmlns:a16="http://schemas.microsoft.com/office/drawing/2014/main" id="{6937BF9E-F97B-4CB7-920C-2F7FAFC8F25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B6C4831-3364-4823-864F-D3276A49970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72D0E85-31A8-425D-96F8-35602F3BC4DD}"/>
              </a:ext>
            </a:extLst>
          </p:cNvPr>
          <p:cNvSpPr>
            <a:spLocks noGrp="1"/>
          </p:cNvSpPr>
          <p:nvPr>
            <p:ph type="sldNum" sz="quarter" idx="4"/>
          </p:nvPr>
        </p:nvSpPr>
        <p:spPr/>
        <p:txBody>
          <a:bodyPr/>
          <a:lstStyle/>
          <a:p>
            <a:fld id="{28B83BC3-069B-46AF-A4E6-C99928E1A4FA}" type="slidenum">
              <a:rPr lang="en-US" smtClean="0"/>
              <a:pPr/>
              <a:t>906</a:t>
            </a:fld>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4" name="Date Placeholder 3">
            <a:extLst>
              <a:ext uri="{FF2B5EF4-FFF2-40B4-BE49-F238E27FC236}">
                <a16:creationId xmlns:a16="http://schemas.microsoft.com/office/drawing/2014/main" id="{35D8168C-64FC-42AB-887C-C01FAAE615C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A3B6F6F-8571-4BDE-85B9-D90F7BD24B6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B79A4D7-CF55-477F-BF11-9173ADE2353E}"/>
              </a:ext>
            </a:extLst>
          </p:cNvPr>
          <p:cNvSpPr>
            <a:spLocks noGrp="1"/>
          </p:cNvSpPr>
          <p:nvPr>
            <p:ph type="sldNum" sz="quarter" idx="4"/>
          </p:nvPr>
        </p:nvSpPr>
        <p:spPr/>
        <p:txBody>
          <a:bodyPr/>
          <a:lstStyle/>
          <a:p>
            <a:fld id="{28B83BC3-069B-46AF-A4E6-C99928E1A4FA}" type="slidenum">
              <a:rPr lang="en-US" smtClean="0"/>
              <a:pPr/>
              <a:t>907</a:t>
            </a:fld>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4" name="Date Placeholder 3">
            <a:extLst>
              <a:ext uri="{FF2B5EF4-FFF2-40B4-BE49-F238E27FC236}">
                <a16:creationId xmlns:a16="http://schemas.microsoft.com/office/drawing/2014/main" id="{9F9841FB-6E20-48E4-AABC-AE111F86FB0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1EDD7E0-F059-40E8-BDE0-EB93000CD56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6BFD91F-8CF5-45C6-AF5F-3463C6551254}"/>
              </a:ext>
            </a:extLst>
          </p:cNvPr>
          <p:cNvSpPr>
            <a:spLocks noGrp="1"/>
          </p:cNvSpPr>
          <p:nvPr>
            <p:ph type="sldNum" sz="quarter" idx="4"/>
          </p:nvPr>
        </p:nvSpPr>
        <p:spPr/>
        <p:txBody>
          <a:bodyPr/>
          <a:lstStyle/>
          <a:p>
            <a:fld id="{28B83BC3-069B-46AF-A4E6-C99928E1A4FA}" type="slidenum">
              <a:rPr lang="en-US" smtClean="0"/>
              <a:pPr/>
              <a:t>908</a:t>
            </a:fld>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
        <p:nvSpPr>
          <p:cNvPr id="4" name="Date Placeholder 3">
            <a:extLst>
              <a:ext uri="{FF2B5EF4-FFF2-40B4-BE49-F238E27FC236}">
                <a16:creationId xmlns:a16="http://schemas.microsoft.com/office/drawing/2014/main" id="{A1175F9D-54A2-40C6-82A2-35C18263179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BE087B7-D4B3-4C33-BE5F-7079086845B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2E1BBBE-D475-4569-B2E7-939EA4311BE2}"/>
              </a:ext>
            </a:extLst>
          </p:cNvPr>
          <p:cNvSpPr>
            <a:spLocks noGrp="1"/>
          </p:cNvSpPr>
          <p:nvPr>
            <p:ph type="sldNum" sz="quarter" idx="4"/>
          </p:nvPr>
        </p:nvSpPr>
        <p:spPr/>
        <p:txBody>
          <a:bodyPr/>
          <a:lstStyle/>
          <a:p>
            <a:fld id="{28B83BC3-069B-46AF-A4E6-C99928E1A4FA}" type="slidenum">
              <a:rPr lang="en-US" smtClean="0"/>
              <a:pPr/>
              <a:t>909</a:t>
            </a:fld>
            <a:endParaRPr lang="en-US" dirty="0"/>
          </a:p>
        </p:txBody>
      </p:sp>
    </p:spTree>
    <p:custDataLst>
      <p:tags r:id="rId1"/>
    </p:custDataLst>
    <p:extLst>
      <p:ext uri="{BB962C8B-B14F-4D97-AF65-F5344CB8AC3E}">
        <p14:creationId xmlns:p14="http://schemas.microsoft.com/office/powerpoint/2010/main" val="32227374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6" name="Date Placeholder 5">
            <a:extLst>
              <a:ext uri="{FF2B5EF4-FFF2-40B4-BE49-F238E27FC236}">
                <a16:creationId xmlns:a16="http://schemas.microsoft.com/office/drawing/2014/main" id="{F5FF0C78-985A-4325-817E-3EC2984FC5F6}"/>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D5A724F8-1825-4634-A8BD-2CE6A1B9256C}"/>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F9E8E23E-F44A-4928-A485-4208596F43E8}"/>
              </a:ext>
            </a:extLst>
          </p:cNvPr>
          <p:cNvSpPr>
            <a:spLocks noGrp="1"/>
          </p:cNvSpPr>
          <p:nvPr>
            <p:ph type="sldNum" sz="quarter" idx="4"/>
          </p:nvPr>
        </p:nvSpPr>
        <p:spPr/>
        <p:txBody>
          <a:bodyPr/>
          <a:lstStyle/>
          <a:p>
            <a:fld id="{28B83BC3-069B-46AF-A4E6-C99928E1A4FA}" type="slidenum">
              <a:rPr lang="en-US" smtClean="0"/>
              <a:pPr/>
              <a:t>91</a:t>
            </a:fld>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458ACAB-B4C8-46D5-A86D-7B4344C2BD1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B9E82F3-4F3C-4E0A-989A-A507F14491D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9FED75E-0D5A-4D62-8B27-E2AE238530D9}"/>
              </a:ext>
            </a:extLst>
          </p:cNvPr>
          <p:cNvSpPr>
            <a:spLocks noGrp="1"/>
          </p:cNvSpPr>
          <p:nvPr>
            <p:ph type="sldNum" sz="quarter" idx="4"/>
          </p:nvPr>
        </p:nvSpPr>
        <p:spPr/>
        <p:txBody>
          <a:bodyPr/>
          <a:lstStyle/>
          <a:p>
            <a:fld id="{28B83BC3-069B-46AF-A4E6-C99928E1A4FA}" type="slidenum">
              <a:rPr lang="en-US" smtClean="0"/>
              <a:pPr/>
              <a:t>910</a:t>
            </a:fld>
            <a:endParaRPr lang="en-US" dirty="0"/>
          </a:p>
        </p:txBody>
      </p:sp>
    </p:spTree>
    <p:custDataLst>
      <p:tags r:id="rId1"/>
    </p:custDataLst>
    <p:extLst>
      <p:ext uri="{BB962C8B-B14F-4D97-AF65-F5344CB8AC3E}">
        <p14:creationId xmlns:p14="http://schemas.microsoft.com/office/powerpoint/2010/main" val="1353438000"/>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9305F0F-337D-45E9-84F2-EB70F0E1DBE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C8CC293B-4E65-4144-997E-3A41166EB39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72A4654-D2EA-4AE7-A7A0-E77125D16196}"/>
              </a:ext>
            </a:extLst>
          </p:cNvPr>
          <p:cNvSpPr>
            <a:spLocks noGrp="1"/>
          </p:cNvSpPr>
          <p:nvPr>
            <p:ph type="sldNum" sz="quarter" idx="4"/>
          </p:nvPr>
        </p:nvSpPr>
        <p:spPr/>
        <p:txBody>
          <a:bodyPr/>
          <a:lstStyle/>
          <a:p>
            <a:fld id="{28B83BC3-069B-46AF-A4E6-C99928E1A4FA}" type="slidenum">
              <a:rPr lang="en-US" smtClean="0"/>
              <a:pPr/>
              <a:t>911</a:t>
            </a:fld>
            <a:endParaRPr lang="en-US" dirty="0"/>
          </a:p>
        </p:txBody>
      </p:sp>
    </p:spTree>
    <p:custDataLst>
      <p:tags r:id="rId1"/>
    </p:custDataLst>
    <p:extLst>
      <p:ext uri="{BB962C8B-B14F-4D97-AF65-F5344CB8AC3E}">
        <p14:creationId xmlns:p14="http://schemas.microsoft.com/office/powerpoint/2010/main" val="1978212014"/>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4" name="Date Placeholder 3">
            <a:extLst>
              <a:ext uri="{FF2B5EF4-FFF2-40B4-BE49-F238E27FC236}">
                <a16:creationId xmlns:a16="http://schemas.microsoft.com/office/drawing/2014/main" id="{4DC8AEB0-2FBF-4D4A-AD02-82796105F79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D74A3B6-2EB6-41EC-A758-DCDF5CE784E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7BC365C-D47B-4BB7-BB60-C6D9E4E73F59}"/>
              </a:ext>
            </a:extLst>
          </p:cNvPr>
          <p:cNvSpPr>
            <a:spLocks noGrp="1"/>
          </p:cNvSpPr>
          <p:nvPr>
            <p:ph type="sldNum" sz="quarter" idx="4"/>
          </p:nvPr>
        </p:nvSpPr>
        <p:spPr/>
        <p:txBody>
          <a:bodyPr/>
          <a:lstStyle/>
          <a:p>
            <a:fld id="{28B83BC3-069B-46AF-A4E6-C99928E1A4FA}" type="slidenum">
              <a:rPr lang="en-US" smtClean="0"/>
              <a:pPr/>
              <a:t>912</a:t>
            </a:fld>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4" name="Date Placeholder 3">
            <a:extLst>
              <a:ext uri="{FF2B5EF4-FFF2-40B4-BE49-F238E27FC236}">
                <a16:creationId xmlns:a16="http://schemas.microsoft.com/office/drawing/2014/main" id="{B8F4BC06-8473-45D1-84B2-3D6893BA27B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82FCF8F-79AD-4D66-AA49-8BF2A81EB47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2EF61B6-E999-4F3C-8551-E5C58347C6A7}"/>
              </a:ext>
            </a:extLst>
          </p:cNvPr>
          <p:cNvSpPr>
            <a:spLocks noGrp="1"/>
          </p:cNvSpPr>
          <p:nvPr>
            <p:ph type="sldNum" sz="quarter" idx="4"/>
          </p:nvPr>
        </p:nvSpPr>
        <p:spPr/>
        <p:txBody>
          <a:bodyPr/>
          <a:lstStyle/>
          <a:p>
            <a:fld id="{28B83BC3-069B-46AF-A4E6-C99928E1A4FA}" type="slidenum">
              <a:rPr lang="en-US" smtClean="0"/>
              <a:pPr/>
              <a:t>913</a:t>
            </a:fld>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4" name="Date Placeholder 3">
            <a:extLst>
              <a:ext uri="{FF2B5EF4-FFF2-40B4-BE49-F238E27FC236}">
                <a16:creationId xmlns:a16="http://schemas.microsoft.com/office/drawing/2014/main" id="{4B5A2222-56B5-458A-AA3B-3B587FCB0EB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D04B6FF-5832-4E2F-A4E0-44889AF26A9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1D4DCD9-814E-4441-ACC7-8E1DF547F093}"/>
              </a:ext>
            </a:extLst>
          </p:cNvPr>
          <p:cNvSpPr>
            <a:spLocks noGrp="1"/>
          </p:cNvSpPr>
          <p:nvPr>
            <p:ph type="sldNum" sz="quarter" idx="4"/>
          </p:nvPr>
        </p:nvSpPr>
        <p:spPr/>
        <p:txBody>
          <a:bodyPr/>
          <a:lstStyle/>
          <a:p>
            <a:fld id="{28B83BC3-069B-46AF-A4E6-C99928E1A4FA}" type="slidenum">
              <a:rPr lang="en-US" smtClean="0"/>
              <a:pPr/>
              <a:t>914</a:t>
            </a:fld>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3" name="Date Placeholder 2">
            <a:extLst>
              <a:ext uri="{FF2B5EF4-FFF2-40B4-BE49-F238E27FC236}">
                <a16:creationId xmlns:a16="http://schemas.microsoft.com/office/drawing/2014/main" id="{FE2C56BB-6945-49D7-8661-FBB1F58BB357}"/>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10157F7D-4F0D-4A48-B3D2-FA6168BD176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AE7100E1-CB3D-406C-85BA-B3B8CA16BFBF}"/>
              </a:ext>
            </a:extLst>
          </p:cNvPr>
          <p:cNvSpPr>
            <a:spLocks noGrp="1"/>
          </p:cNvSpPr>
          <p:nvPr>
            <p:ph type="sldNum" sz="quarter" idx="4"/>
          </p:nvPr>
        </p:nvSpPr>
        <p:spPr/>
        <p:txBody>
          <a:bodyPr/>
          <a:lstStyle/>
          <a:p>
            <a:fld id="{28B83BC3-069B-46AF-A4E6-C99928E1A4FA}" type="slidenum">
              <a:rPr lang="en-US" smtClean="0"/>
              <a:pPr/>
              <a:t>915</a:t>
            </a:fld>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4" name="Date Placeholder 3">
            <a:extLst>
              <a:ext uri="{FF2B5EF4-FFF2-40B4-BE49-F238E27FC236}">
                <a16:creationId xmlns:a16="http://schemas.microsoft.com/office/drawing/2014/main" id="{8E6741B0-33FA-4DF0-9ABB-8B8B9559544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5F021EE-1978-490D-922C-7EB557915B4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180209D-6BED-4F24-8840-77B8BBDF3B25}"/>
              </a:ext>
            </a:extLst>
          </p:cNvPr>
          <p:cNvSpPr>
            <a:spLocks noGrp="1"/>
          </p:cNvSpPr>
          <p:nvPr>
            <p:ph type="sldNum" sz="quarter" idx="4"/>
          </p:nvPr>
        </p:nvSpPr>
        <p:spPr/>
        <p:txBody>
          <a:bodyPr/>
          <a:lstStyle/>
          <a:p>
            <a:fld id="{28B83BC3-069B-46AF-A4E6-C99928E1A4FA}" type="slidenum">
              <a:rPr lang="en-US" smtClean="0"/>
              <a:pPr/>
              <a:t>916</a:t>
            </a:fld>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4" name="Date Placeholder 3">
            <a:extLst>
              <a:ext uri="{FF2B5EF4-FFF2-40B4-BE49-F238E27FC236}">
                <a16:creationId xmlns:a16="http://schemas.microsoft.com/office/drawing/2014/main" id="{EF8BA680-243A-418C-A487-43EF84DE68F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CB75406-1473-4E8A-8221-7CC2EEF7AFC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6EA5220-1A4C-4F99-A5CB-E6F9A8EAAEEE}"/>
              </a:ext>
            </a:extLst>
          </p:cNvPr>
          <p:cNvSpPr>
            <a:spLocks noGrp="1"/>
          </p:cNvSpPr>
          <p:nvPr>
            <p:ph type="sldNum" sz="quarter" idx="4"/>
          </p:nvPr>
        </p:nvSpPr>
        <p:spPr/>
        <p:txBody>
          <a:bodyPr/>
          <a:lstStyle/>
          <a:p>
            <a:fld id="{28B83BC3-069B-46AF-A4E6-C99928E1A4FA}" type="slidenum">
              <a:rPr lang="en-US" smtClean="0"/>
              <a:pPr/>
              <a:t>917</a:t>
            </a:fld>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4" name="Date Placeholder 3">
            <a:extLst>
              <a:ext uri="{FF2B5EF4-FFF2-40B4-BE49-F238E27FC236}">
                <a16:creationId xmlns:a16="http://schemas.microsoft.com/office/drawing/2014/main" id="{BCF93E27-8B8B-42EA-8CBE-08D18E50C99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6B83B1C-F2C6-4872-9343-A9CBE44E3DE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881C57D-9116-45D7-8F2B-A8174BE202E1}"/>
              </a:ext>
            </a:extLst>
          </p:cNvPr>
          <p:cNvSpPr>
            <a:spLocks noGrp="1"/>
          </p:cNvSpPr>
          <p:nvPr>
            <p:ph type="sldNum" sz="quarter" idx="4"/>
          </p:nvPr>
        </p:nvSpPr>
        <p:spPr/>
        <p:txBody>
          <a:bodyPr/>
          <a:lstStyle/>
          <a:p>
            <a:fld id="{28B83BC3-069B-46AF-A4E6-C99928E1A4FA}" type="slidenum">
              <a:rPr lang="en-US" smtClean="0"/>
              <a:pPr/>
              <a:t>918</a:t>
            </a:fld>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4" name="Date Placeholder 3">
            <a:extLst>
              <a:ext uri="{FF2B5EF4-FFF2-40B4-BE49-F238E27FC236}">
                <a16:creationId xmlns:a16="http://schemas.microsoft.com/office/drawing/2014/main" id="{BC123B44-CF66-4424-A98F-DE5CA67B272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D98F1B2-3C99-4972-AC36-033365233AE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DA8A0E4-790F-4A23-97E7-7DA4B8E1242E}"/>
              </a:ext>
            </a:extLst>
          </p:cNvPr>
          <p:cNvSpPr>
            <a:spLocks noGrp="1"/>
          </p:cNvSpPr>
          <p:nvPr>
            <p:ph type="sldNum" sz="quarter" idx="4"/>
          </p:nvPr>
        </p:nvSpPr>
        <p:spPr/>
        <p:txBody>
          <a:bodyPr/>
          <a:lstStyle/>
          <a:p>
            <a:fld id="{28B83BC3-069B-46AF-A4E6-C99928E1A4FA}" type="slidenum">
              <a:rPr lang="en-US" smtClean="0"/>
              <a:pPr/>
              <a:t>919</a:t>
            </a:fld>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6" name="Date Placeholder 5">
            <a:extLst>
              <a:ext uri="{FF2B5EF4-FFF2-40B4-BE49-F238E27FC236}">
                <a16:creationId xmlns:a16="http://schemas.microsoft.com/office/drawing/2014/main" id="{928655AE-8424-47F8-AC68-3D31554C833C}"/>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8D58FECB-5F37-4CB5-B459-B18FA24A9060}"/>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BF9A613E-2E93-42A6-A094-947A1AAE8F40}"/>
              </a:ext>
            </a:extLst>
          </p:cNvPr>
          <p:cNvSpPr>
            <a:spLocks noGrp="1"/>
          </p:cNvSpPr>
          <p:nvPr>
            <p:ph type="sldNum" sz="quarter" idx="4"/>
          </p:nvPr>
        </p:nvSpPr>
        <p:spPr/>
        <p:txBody>
          <a:bodyPr/>
          <a:lstStyle/>
          <a:p>
            <a:fld id="{28B83BC3-069B-46AF-A4E6-C99928E1A4FA}" type="slidenum">
              <a:rPr lang="en-US" smtClean="0"/>
              <a:pPr/>
              <a:t>92</a:t>
            </a:fld>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4" name="Date Placeholder 3">
            <a:extLst>
              <a:ext uri="{FF2B5EF4-FFF2-40B4-BE49-F238E27FC236}">
                <a16:creationId xmlns:a16="http://schemas.microsoft.com/office/drawing/2014/main" id="{F688953A-57B7-4FCF-91E9-9BD58A846D3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A243981-7547-4FD0-BFE6-0092B22725A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41FC341-D5E4-466A-9C19-556AE459537F}"/>
              </a:ext>
            </a:extLst>
          </p:cNvPr>
          <p:cNvSpPr>
            <a:spLocks noGrp="1"/>
          </p:cNvSpPr>
          <p:nvPr>
            <p:ph type="sldNum" sz="quarter" idx="4"/>
          </p:nvPr>
        </p:nvSpPr>
        <p:spPr/>
        <p:txBody>
          <a:bodyPr/>
          <a:lstStyle/>
          <a:p>
            <a:fld id="{28B83BC3-069B-46AF-A4E6-C99928E1A4FA}" type="slidenum">
              <a:rPr lang="en-US" smtClean="0"/>
              <a:pPr/>
              <a:t>920</a:t>
            </a:fld>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3" name="Date Placeholder 2">
            <a:extLst>
              <a:ext uri="{FF2B5EF4-FFF2-40B4-BE49-F238E27FC236}">
                <a16:creationId xmlns:a16="http://schemas.microsoft.com/office/drawing/2014/main" id="{CFA245BE-9FC4-48F5-80BC-C8532FF0DD6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C5FF3FE-C8C7-4699-BC7C-410746A7A3C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B268AE7-B5D0-466F-9FFA-40AD2564096D}"/>
              </a:ext>
            </a:extLst>
          </p:cNvPr>
          <p:cNvSpPr>
            <a:spLocks noGrp="1"/>
          </p:cNvSpPr>
          <p:nvPr>
            <p:ph type="sldNum" sz="quarter" idx="4"/>
          </p:nvPr>
        </p:nvSpPr>
        <p:spPr/>
        <p:txBody>
          <a:bodyPr/>
          <a:lstStyle/>
          <a:p>
            <a:fld id="{28B83BC3-069B-46AF-A4E6-C99928E1A4FA}" type="slidenum">
              <a:rPr lang="en-US" smtClean="0"/>
              <a:pPr/>
              <a:t>921</a:t>
            </a:fld>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3" name="Date Placeholder 2">
            <a:extLst>
              <a:ext uri="{FF2B5EF4-FFF2-40B4-BE49-F238E27FC236}">
                <a16:creationId xmlns:a16="http://schemas.microsoft.com/office/drawing/2014/main" id="{ADC80455-3042-4F69-86D2-7A46D2CF5B0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884670E-DE6D-4A7C-98B9-23FD9EA1D9A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42318BD9-7975-4A96-99F3-EEF907B8762E}"/>
              </a:ext>
            </a:extLst>
          </p:cNvPr>
          <p:cNvSpPr>
            <a:spLocks noGrp="1"/>
          </p:cNvSpPr>
          <p:nvPr>
            <p:ph type="sldNum" sz="quarter" idx="4"/>
          </p:nvPr>
        </p:nvSpPr>
        <p:spPr/>
        <p:txBody>
          <a:bodyPr/>
          <a:lstStyle/>
          <a:p>
            <a:fld id="{28B83BC3-069B-46AF-A4E6-C99928E1A4FA}" type="slidenum">
              <a:rPr lang="en-US" smtClean="0"/>
              <a:pPr/>
              <a:t>922</a:t>
            </a:fld>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4" name="Date Placeholder 3">
            <a:extLst>
              <a:ext uri="{FF2B5EF4-FFF2-40B4-BE49-F238E27FC236}">
                <a16:creationId xmlns:a16="http://schemas.microsoft.com/office/drawing/2014/main" id="{9285BFC2-8F14-463A-A7D2-33EB2096DFE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7A4D19C-EB14-478F-BDC8-78ABB9A49742}"/>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76E68A7-9445-445A-B7D2-2317CE890E31}"/>
              </a:ext>
            </a:extLst>
          </p:cNvPr>
          <p:cNvSpPr>
            <a:spLocks noGrp="1"/>
          </p:cNvSpPr>
          <p:nvPr>
            <p:ph type="sldNum" sz="quarter" idx="4"/>
          </p:nvPr>
        </p:nvSpPr>
        <p:spPr/>
        <p:txBody>
          <a:bodyPr/>
          <a:lstStyle/>
          <a:p>
            <a:fld id="{28B83BC3-069B-46AF-A4E6-C99928E1A4FA}" type="slidenum">
              <a:rPr lang="en-US" smtClean="0"/>
              <a:pPr/>
              <a:t>923</a:t>
            </a:fld>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4" name="Date Placeholder 3">
            <a:extLst>
              <a:ext uri="{FF2B5EF4-FFF2-40B4-BE49-F238E27FC236}">
                <a16:creationId xmlns:a16="http://schemas.microsoft.com/office/drawing/2014/main" id="{05803E05-1131-4336-82C8-E351F663828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9D71538-BB54-4E3C-8B3E-906D705EFD0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F8EDFF0-434A-4ABD-BA9D-3C3CD588CDA3}"/>
              </a:ext>
            </a:extLst>
          </p:cNvPr>
          <p:cNvSpPr>
            <a:spLocks noGrp="1"/>
          </p:cNvSpPr>
          <p:nvPr>
            <p:ph type="sldNum" sz="quarter" idx="4"/>
          </p:nvPr>
        </p:nvSpPr>
        <p:spPr/>
        <p:txBody>
          <a:bodyPr/>
          <a:lstStyle/>
          <a:p>
            <a:fld id="{28B83BC3-069B-46AF-A4E6-C99928E1A4FA}" type="slidenum">
              <a:rPr lang="en-US" smtClean="0"/>
              <a:pPr/>
              <a:t>924</a:t>
            </a:fld>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4" name="Date Placeholder 3">
            <a:extLst>
              <a:ext uri="{FF2B5EF4-FFF2-40B4-BE49-F238E27FC236}">
                <a16:creationId xmlns:a16="http://schemas.microsoft.com/office/drawing/2014/main" id="{5F32EA0E-6D14-4FDD-98F8-98C4858B8E5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97BAD86-FFBF-4251-9FD1-39426745FAF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2C1FF3C2-6F4E-4EC0-BAEC-52FE3F0FCDA3}"/>
              </a:ext>
            </a:extLst>
          </p:cNvPr>
          <p:cNvSpPr>
            <a:spLocks noGrp="1"/>
          </p:cNvSpPr>
          <p:nvPr>
            <p:ph type="sldNum" sz="quarter" idx="4"/>
          </p:nvPr>
        </p:nvSpPr>
        <p:spPr/>
        <p:txBody>
          <a:bodyPr/>
          <a:lstStyle/>
          <a:p>
            <a:fld id="{28B83BC3-069B-46AF-A4E6-C99928E1A4FA}" type="slidenum">
              <a:rPr lang="en-US" smtClean="0"/>
              <a:pPr/>
              <a:t>925</a:t>
            </a:fld>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4" name="Date Placeholder 3">
            <a:extLst>
              <a:ext uri="{FF2B5EF4-FFF2-40B4-BE49-F238E27FC236}">
                <a16:creationId xmlns:a16="http://schemas.microsoft.com/office/drawing/2014/main" id="{47D21546-F5CB-4BD8-BF9A-B10C0470F6A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5C1DE7D-8BCC-48AB-833C-0B28C971A51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B974393-A498-43E1-90FD-6F1B4DB6877D}"/>
              </a:ext>
            </a:extLst>
          </p:cNvPr>
          <p:cNvSpPr>
            <a:spLocks noGrp="1"/>
          </p:cNvSpPr>
          <p:nvPr>
            <p:ph type="sldNum" sz="quarter" idx="4"/>
          </p:nvPr>
        </p:nvSpPr>
        <p:spPr/>
        <p:txBody>
          <a:bodyPr/>
          <a:lstStyle/>
          <a:p>
            <a:fld id="{28B83BC3-069B-46AF-A4E6-C99928E1A4FA}" type="slidenum">
              <a:rPr lang="en-US" smtClean="0"/>
              <a:pPr/>
              <a:t>926</a:t>
            </a:fld>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4" name="Date Placeholder 3">
            <a:extLst>
              <a:ext uri="{FF2B5EF4-FFF2-40B4-BE49-F238E27FC236}">
                <a16:creationId xmlns:a16="http://schemas.microsoft.com/office/drawing/2014/main" id="{7D58F1B2-D2C3-4595-BB16-5A1E9C48038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897357B-6397-4C22-B0AB-16D215E7830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FEC4351-4CFE-4EA5-9B4F-8499AF7B0864}"/>
              </a:ext>
            </a:extLst>
          </p:cNvPr>
          <p:cNvSpPr>
            <a:spLocks noGrp="1"/>
          </p:cNvSpPr>
          <p:nvPr>
            <p:ph type="sldNum" sz="quarter" idx="4"/>
          </p:nvPr>
        </p:nvSpPr>
        <p:spPr/>
        <p:txBody>
          <a:bodyPr/>
          <a:lstStyle/>
          <a:p>
            <a:fld id="{28B83BC3-069B-46AF-A4E6-C99928E1A4FA}" type="slidenum">
              <a:rPr lang="en-US" smtClean="0"/>
              <a:pPr/>
              <a:t>927</a:t>
            </a:fld>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3" name="Date Placeholder 2">
            <a:extLst>
              <a:ext uri="{FF2B5EF4-FFF2-40B4-BE49-F238E27FC236}">
                <a16:creationId xmlns:a16="http://schemas.microsoft.com/office/drawing/2014/main" id="{77732AD0-48E0-4DA4-9947-891F2C0CE185}"/>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810DD25-C38E-4B16-941E-9D766E6836D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368E789B-715F-4DEE-A52A-FCF9DDC0E3B3}"/>
              </a:ext>
            </a:extLst>
          </p:cNvPr>
          <p:cNvSpPr>
            <a:spLocks noGrp="1"/>
          </p:cNvSpPr>
          <p:nvPr>
            <p:ph type="sldNum" sz="quarter" idx="4"/>
          </p:nvPr>
        </p:nvSpPr>
        <p:spPr/>
        <p:txBody>
          <a:bodyPr/>
          <a:lstStyle/>
          <a:p>
            <a:fld id="{28B83BC3-069B-46AF-A4E6-C99928E1A4FA}" type="slidenum">
              <a:rPr lang="en-US" smtClean="0"/>
              <a:pPr/>
              <a:t>928</a:t>
            </a:fld>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2020846B-F656-4002-8697-BC271B58D04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B421CF3-300A-4F92-962E-70364DE0D3C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8A0FD296-91D5-4647-8253-884CC37F8C0F}"/>
              </a:ext>
            </a:extLst>
          </p:cNvPr>
          <p:cNvSpPr>
            <a:spLocks noGrp="1"/>
          </p:cNvSpPr>
          <p:nvPr>
            <p:ph type="sldNum" sz="quarter" idx="4"/>
          </p:nvPr>
        </p:nvSpPr>
        <p:spPr/>
        <p:txBody>
          <a:bodyPr/>
          <a:lstStyle/>
          <a:p>
            <a:fld id="{28B83BC3-069B-46AF-A4E6-C99928E1A4FA}" type="slidenum">
              <a:rPr lang="en-US" smtClean="0"/>
              <a:pPr/>
              <a:t>929</a:t>
            </a:fld>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6" name="Date Placeholder 5">
            <a:extLst>
              <a:ext uri="{FF2B5EF4-FFF2-40B4-BE49-F238E27FC236}">
                <a16:creationId xmlns:a16="http://schemas.microsoft.com/office/drawing/2014/main" id="{A5062017-4C6E-4357-B4E6-937835D45ED9}"/>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C0204575-BE54-4FBB-9516-D649BD1CDD05}"/>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BB40BFAB-E424-4FBF-9F2D-A7363889977D}"/>
              </a:ext>
            </a:extLst>
          </p:cNvPr>
          <p:cNvSpPr>
            <a:spLocks noGrp="1"/>
          </p:cNvSpPr>
          <p:nvPr>
            <p:ph type="sldNum" sz="quarter" idx="4"/>
          </p:nvPr>
        </p:nvSpPr>
        <p:spPr/>
        <p:txBody>
          <a:bodyPr/>
          <a:lstStyle/>
          <a:p>
            <a:fld id="{28B83BC3-069B-46AF-A4E6-C99928E1A4FA}" type="slidenum">
              <a:rPr lang="en-US" smtClean="0"/>
              <a:pPr/>
              <a:t>93</a:t>
            </a:fld>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3" name="Date Placeholder 2">
            <a:extLst>
              <a:ext uri="{FF2B5EF4-FFF2-40B4-BE49-F238E27FC236}">
                <a16:creationId xmlns:a16="http://schemas.microsoft.com/office/drawing/2014/main" id="{89309CFE-2CF7-4CB7-BE6B-8905B025AC53}"/>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3A822070-35E0-452B-B0EC-F792BD4003A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3C0CF2B3-4654-44AD-8A70-8B6231219AD4}"/>
              </a:ext>
            </a:extLst>
          </p:cNvPr>
          <p:cNvSpPr>
            <a:spLocks noGrp="1"/>
          </p:cNvSpPr>
          <p:nvPr>
            <p:ph type="sldNum" sz="quarter" idx="4"/>
          </p:nvPr>
        </p:nvSpPr>
        <p:spPr/>
        <p:txBody>
          <a:bodyPr/>
          <a:lstStyle/>
          <a:p>
            <a:fld id="{28B83BC3-069B-46AF-A4E6-C99928E1A4FA}" type="slidenum">
              <a:rPr lang="en-US" smtClean="0"/>
              <a:pPr/>
              <a:t>930</a:t>
            </a:fld>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4" name="Date Placeholder 3">
            <a:extLst>
              <a:ext uri="{FF2B5EF4-FFF2-40B4-BE49-F238E27FC236}">
                <a16:creationId xmlns:a16="http://schemas.microsoft.com/office/drawing/2014/main" id="{32FAF28E-4833-42DE-867E-5CD68FABFA1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C175CB5-C74A-4800-BC9B-EF1A7D99165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D78EACC-C27E-4175-9416-400C521F7750}"/>
              </a:ext>
            </a:extLst>
          </p:cNvPr>
          <p:cNvSpPr>
            <a:spLocks noGrp="1"/>
          </p:cNvSpPr>
          <p:nvPr>
            <p:ph type="sldNum" sz="quarter" idx="4"/>
          </p:nvPr>
        </p:nvSpPr>
        <p:spPr/>
        <p:txBody>
          <a:bodyPr/>
          <a:lstStyle/>
          <a:p>
            <a:fld id="{28B83BC3-069B-46AF-A4E6-C99928E1A4FA}" type="slidenum">
              <a:rPr lang="en-US" smtClean="0"/>
              <a:pPr/>
              <a:t>931</a:t>
            </a:fld>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4" name="Date Placeholder 3">
            <a:extLst>
              <a:ext uri="{FF2B5EF4-FFF2-40B4-BE49-F238E27FC236}">
                <a16:creationId xmlns:a16="http://schemas.microsoft.com/office/drawing/2014/main" id="{C1434297-3924-429D-A1F4-35DC741B94F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DB81ECD-766A-4E62-9286-CE9D178BC1F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F5D878C-9C18-480A-9CF7-81D1F9CC1C6C}"/>
              </a:ext>
            </a:extLst>
          </p:cNvPr>
          <p:cNvSpPr>
            <a:spLocks noGrp="1"/>
          </p:cNvSpPr>
          <p:nvPr>
            <p:ph type="sldNum" sz="quarter" idx="4"/>
          </p:nvPr>
        </p:nvSpPr>
        <p:spPr/>
        <p:txBody>
          <a:bodyPr/>
          <a:lstStyle/>
          <a:p>
            <a:fld id="{28B83BC3-069B-46AF-A4E6-C99928E1A4FA}" type="slidenum">
              <a:rPr lang="en-US" smtClean="0"/>
              <a:pPr/>
              <a:t>932</a:t>
            </a:fld>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4" name="Date Placeholder 3">
            <a:extLst>
              <a:ext uri="{FF2B5EF4-FFF2-40B4-BE49-F238E27FC236}">
                <a16:creationId xmlns:a16="http://schemas.microsoft.com/office/drawing/2014/main" id="{B825DD55-74EF-487B-819D-AC203410EDF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7E4BF54-8AA6-4E40-BDA7-B3D4BA6E033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B2A2935-5CC1-4CCC-A463-4EA85F8B735A}"/>
              </a:ext>
            </a:extLst>
          </p:cNvPr>
          <p:cNvSpPr>
            <a:spLocks noGrp="1"/>
          </p:cNvSpPr>
          <p:nvPr>
            <p:ph type="sldNum" sz="quarter" idx="4"/>
          </p:nvPr>
        </p:nvSpPr>
        <p:spPr/>
        <p:txBody>
          <a:bodyPr/>
          <a:lstStyle/>
          <a:p>
            <a:fld id="{28B83BC3-069B-46AF-A4E6-C99928E1A4FA}" type="slidenum">
              <a:rPr lang="en-US" smtClean="0"/>
              <a:pPr/>
              <a:t>933</a:t>
            </a:fld>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4" name="Date Placeholder 3">
            <a:extLst>
              <a:ext uri="{FF2B5EF4-FFF2-40B4-BE49-F238E27FC236}">
                <a16:creationId xmlns:a16="http://schemas.microsoft.com/office/drawing/2014/main" id="{F2B2AA3A-8F56-4D69-8E07-6CDC0740328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848F9FE-0870-4F3F-A170-E4CB4862A38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D0BACAA-B9B4-4120-A160-E7A206B4FF18}"/>
              </a:ext>
            </a:extLst>
          </p:cNvPr>
          <p:cNvSpPr>
            <a:spLocks noGrp="1"/>
          </p:cNvSpPr>
          <p:nvPr>
            <p:ph type="sldNum" sz="quarter" idx="4"/>
          </p:nvPr>
        </p:nvSpPr>
        <p:spPr/>
        <p:txBody>
          <a:bodyPr/>
          <a:lstStyle/>
          <a:p>
            <a:fld id="{28B83BC3-069B-46AF-A4E6-C99928E1A4FA}" type="slidenum">
              <a:rPr lang="en-US" smtClean="0"/>
              <a:pPr/>
              <a:t>934</a:t>
            </a:fld>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4" name="Date Placeholder 3">
            <a:extLst>
              <a:ext uri="{FF2B5EF4-FFF2-40B4-BE49-F238E27FC236}">
                <a16:creationId xmlns:a16="http://schemas.microsoft.com/office/drawing/2014/main" id="{17580EA6-1E10-46D9-90A1-8D84D3A5A6F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E16F595-50A3-40E2-A876-D8447F5B1F8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D7FF319-436C-460B-8198-43A8CBB1AFD0}"/>
              </a:ext>
            </a:extLst>
          </p:cNvPr>
          <p:cNvSpPr>
            <a:spLocks noGrp="1"/>
          </p:cNvSpPr>
          <p:nvPr>
            <p:ph type="sldNum" sz="quarter" idx="4"/>
          </p:nvPr>
        </p:nvSpPr>
        <p:spPr/>
        <p:txBody>
          <a:bodyPr/>
          <a:lstStyle/>
          <a:p>
            <a:fld id="{28B83BC3-069B-46AF-A4E6-C99928E1A4FA}" type="slidenum">
              <a:rPr lang="en-US" smtClean="0"/>
              <a:pPr/>
              <a:t>935</a:t>
            </a:fld>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4" name="Date Placeholder 3">
            <a:extLst>
              <a:ext uri="{FF2B5EF4-FFF2-40B4-BE49-F238E27FC236}">
                <a16:creationId xmlns:a16="http://schemas.microsoft.com/office/drawing/2014/main" id="{0537E69F-9BB6-4F63-8C58-53A57C0911C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9BE49A3-691C-4A89-98CF-C91A298CF40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B2107B9-1893-4ABF-A91F-1924DA398416}"/>
              </a:ext>
            </a:extLst>
          </p:cNvPr>
          <p:cNvSpPr>
            <a:spLocks noGrp="1"/>
          </p:cNvSpPr>
          <p:nvPr>
            <p:ph type="sldNum" sz="quarter" idx="4"/>
          </p:nvPr>
        </p:nvSpPr>
        <p:spPr/>
        <p:txBody>
          <a:bodyPr/>
          <a:lstStyle/>
          <a:p>
            <a:fld id="{28B83BC3-069B-46AF-A4E6-C99928E1A4FA}" type="slidenum">
              <a:rPr lang="en-US" smtClean="0"/>
              <a:pPr/>
              <a:t>936</a:t>
            </a:fld>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
        <p:nvSpPr>
          <p:cNvPr id="4" name="Date Placeholder 3">
            <a:extLst>
              <a:ext uri="{FF2B5EF4-FFF2-40B4-BE49-F238E27FC236}">
                <a16:creationId xmlns:a16="http://schemas.microsoft.com/office/drawing/2014/main" id="{8F7CAD26-AB7E-4AE7-9CE9-AF44DB6916E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7D1BDA8-5C76-4ECE-B8E7-86A3A3ADF43C}"/>
              </a:ext>
            </a:extLst>
          </p:cNvPr>
          <p:cNvSpPr>
            <a:spLocks noGrp="1"/>
          </p:cNvSpPr>
          <p:nvPr>
            <p:ph type="ftr" sz="quarter" idx="3"/>
          </p:nvPr>
        </p:nvSpPr>
        <p:spPr/>
        <p:txBody>
          <a:bodyPr/>
          <a:lstStyle/>
          <a:p>
            <a:r>
              <a:rPr lang="en-US"/>
              <a:t>© Grand Valley Sate University</a:t>
            </a:r>
            <a:endParaRPr lang="en-US" sz="1600" dirty="0"/>
          </a:p>
        </p:txBody>
      </p:sp>
      <p:sp>
        <p:nvSpPr>
          <p:cNvPr id="18" name="Slide Number Placeholder 17">
            <a:extLst>
              <a:ext uri="{FF2B5EF4-FFF2-40B4-BE49-F238E27FC236}">
                <a16:creationId xmlns:a16="http://schemas.microsoft.com/office/drawing/2014/main" id="{8BEEBDFB-55D3-40D6-88DB-526524322175}"/>
              </a:ext>
            </a:extLst>
          </p:cNvPr>
          <p:cNvSpPr>
            <a:spLocks noGrp="1"/>
          </p:cNvSpPr>
          <p:nvPr>
            <p:ph type="sldNum" sz="quarter" idx="4"/>
          </p:nvPr>
        </p:nvSpPr>
        <p:spPr/>
        <p:txBody>
          <a:bodyPr/>
          <a:lstStyle/>
          <a:p>
            <a:fld id="{28B83BC3-069B-46AF-A4E6-C99928E1A4FA}" type="slidenum">
              <a:rPr lang="en-US" smtClean="0"/>
              <a:pPr/>
              <a:t>937</a:t>
            </a:fld>
            <a:endParaRPr lang="en-US" dirty="0"/>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4" name="Date Placeholder 3">
            <a:extLst>
              <a:ext uri="{FF2B5EF4-FFF2-40B4-BE49-F238E27FC236}">
                <a16:creationId xmlns:a16="http://schemas.microsoft.com/office/drawing/2014/main" id="{F00B2879-884B-4A34-B3EA-91639DDFAF8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27AF3EF-650A-4502-B987-BEFAD50362BD}"/>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33DDB63-91C9-4509-BDD4-F09AB45A0788}"/>
              </a:ext>
            </a:extLst>
          </p:cNvPr>
          <p:cNvSpPr>
            <a:spLocks noGrp="1"/>
          </p:cNvSpPr>
          <p:nvPr>
            <p:ph type="sldNum" sz="quarter" idx="4"/>
          </p:nvPr>
        </p:nvSpPr>
        <p:spPr/>
        <p:txBody>
          <a:bodyPr/>
          <a:lstStyle/>
          <a:p>
            <a:fld id="{28B83BC3-069B-46AF-A4E6-C99928E1A4FA}" type="slidenum">
              <a:rPr lang="en-US" smtClean="0"/>
              <a:pPr/>
              <a:t>938</a:t>
            </a:fld>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0544865F-6715-416C-A8BD-85B7A012819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2EA39C48-F12C-443B-A9E1-08D2856ED23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F62DBD89-1622-42AB-9065-CFE85BF62659}"/>
              </a:ext>
            </a:extLst>
          </p:cNvPr>
          <p:cNvSpPr>
            <a:spLocks noGrp="1"/>
          </p:cNvSpPr>
          <p:nvPr>
            <p:ph type="sldNum" sz="quarter" idx="4"/>
          </p:nvPr>
        </p:nvSpPr>
        <p:spPr/>
        <p:txBody>
          <a:bodyPr/>
          <a:lstStyle/>
          <a:p>
            <a:fld id="{28B83BC3-069B-46AF-A4E6-C99928E1A4FA}" type="slidenum">
              <a:rPr lang="en-US" smtClean="0"/>
              <a:pPr/>
              <a:t>939</a:t>
            </a:fld>
            <a:endParaRPr lang="en-US" dirty="0"/>
          </a:p>
        </p:txBody>
      </p:sp>
    </p:spTree>
    <p:custDataLst>
      <p:tags r:id="rId1"/>
    </p:custDataLst>
    <p:extLst>
      <p:ext uri="{BB962C8B-B14F-4D97-AF65-F5344CB8AC3E}">
        <p14:creationId xmlns:p14="http://schemas.microsoft.com/office/powerpoint/2010/main" val="3169032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6" name="Date Placeholder 5">
            <a:extLst>
              <a:ext uri="{FF2B5EF4-FFF2-40B4-BE49-F238E27FC236}">
                <a16:creationId xmlns:a16="http://schemas.microsoft.com/office/drawing/2014/main" id="{F3D6B1CF-4B63-410D-A22F-33551FC603C0}"/>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1EBE9616-1844-4EA4-A12E-BECDC68E654A}"/>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84CEA909-5039-460D-B663-B29DFD09D49D}"/>
              </a:ext>
            </a:extLst>
          </p:cNvPr>
          <p:cNvSpPr>
            <a:spLocks noGrp="1"/>
          </p:cNvSpPr>
          <p:nvPr>
            <p:ph type="sldNum" sz="quarter" idx="4"/>
          </p:nvPr>
        </p:nvSpPr>
        <p:spPr/>
        <p:txBody>
          <a:bodyPr/>
          <a:lstStyle/>
          <a:p>
            <a:fld id="{28B83BC3-069B-46AF-A4E6-C99928E1A4FA}" type="slidenum">
              <a:rPr lang="en-US" smtClean="0"/>
              <a:pPr/>
              <a:t>94</a:t>
            </a:fld>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4" name="Date Placeholder 3">
            <a:extLst>
              <a:ext uri="{FF2B5EF4-FFF2-40B4-BE49-F238E27FC236}">
                <a16:creationId xmlns:a16="http://schemas.microsoft.com/office/drawing/2014/main" id="{F359343E-A149-428A-B143-ED2E0216A14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0CC7E9E-5E38-4802-A937-04D1E5CCCC7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29516DB-0F65-4F32-AE42-F90D3BF928E2}"/>
              </a:ext>
            </a:extLst>
          </p:cNvPr>
          <p:cNvSpPr>
            <a:spLocks noGrp="1"/>
          </p:cNvSpPr>
          <p:nvPr>
            <p:ph type="sldNum" sz="quarter" idx="4"/>
          </p:nvPr>
        </p:nvSpPr>
        <p:spPr/>
        <p:txBody>
          <a:bodyPr/>
          <a:lstStyle/>
          <a:p>
            <a:fld id="{28B83BC3-069B-46AF-A4E6-C99928E1A4FA}" type="slidenum">
              <a:rPr lang="en-US" smtClean="0"/>
              <a:pPr/>
              <a:t>940</a:t>
            </a:fld>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4" name="Date Placeholder 3">
            <a:extLst>
              <a:ext uri="{FF2B5EF4-FFF2-40B4-BE49-F238E27FC236}">
                <a16:creationId xmlns:a16="http://schemas.microsoft.com/office/drawing/2014/main" id="{CB8558BC-01E4-4054-8C94-91B7D2F14A0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2887FDF-C73C-4DE3-8F6C-C4DB807FEB1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225369C-CB1C-4257-AF35-9C719DBCD07B}"/>
              </a:ext>
            </a:extLst>
          </p:cNvPr>
          <p:cNvSpPr>
            <a:spLocks noGrp="1"/>
          </p:cNvSpPr>
          <p:nvPr>
            <p:ph type="sldNum" sz="quarter" idx="4"/>
          </p:nvPr>
        </p:nvSpPr>
        <p:spPr/>
        <p:txBody>
          <a:bodyPr/>
          <a:lstStyle/>
          <a:p>
            <a:fld id="{28B83BC3-069B-46AF-A4E6-C99928E1A4FA}" type="slidenum">
              <a:rPr lang="en-US" smtClean="0"/>
              <a:pPr/>
              <a:t>941</a:t>
            </a:fld>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a:t>To collect data for plotting control charts, we need to consider:</a:t>
            </a:r>
          </a:p>
          <a:p>
            <a:pPr lvl="1"/>
            <a:r>
              <a:rPr lang="en-US"/>
              <a:t>What is the measurement of interest?</a:t>
            </a:r>
          </a:p>
          <a:p>
            <a:pPr lvl="1"/>
            <a:r>
              <a:rPr lang="en-US"/>
              <a:t>Are the data discrete or continuous?</a:t>
            </a:r>
          </a:p>
          <a:p>
            <a:pPr lvl="1"/>
            <a:r>
              <a:rPr lang="en-US"/>
              <a:t>How many samples do we need?</a:t>
            </a:r>
          </a:p>
          <a:p>
            <a:pPr lvl="1"/>
            <a:r>
              <a:rPr lang="en-US"/>
              <a:t>How often do we sample?</a:t>
            </a:r>
          </a:p>
          <a:p>
            <a:pPr lvl="1"/>
            <a:r>
              <a:rPr lang="en-US"/>
              <a:t>Where do we sample?</a:t>
            </a:r>
          </a:p>
          <a:p>
            <a:pPr lvl="1"/>
            <a:r>
              <a:rPr lang="en-US"/>
              <a:t>What is the sampling strategy?</a:t>
            </a:r>
          </a:p>
          <a:p>
            <a:pPr lvl="1"/>
            <a:r>
              <a:rPr lang="en-US"/>
              <a:t>Do we use the raw data collected or transfer them to percentages, proportions, rates, etc.? </a:t>
            </a:r>
          </a:p>
          <a:p>
            <a:pPr lvl="1"/>
            <a:endParaRPr lang="en-US"/>
          </a:p>
          <a:p>
            <a:endParaRPr lang="en-US" dirty="0"/>
          </a:p>
        </p:txBody>
      </p:sp>
      <p:sp>
        <p:nvSpPr>
          <p:cNvPr id="4" name="Date Placeholder 3">
            <a:extLst>
              <a:ext uri="{FF2B5EF4-FFF2-40B4-BE49-F238E27FC236}">
                <a16:creationId xmlns:a16="http://schemas.microsoft.com/office/drawing/2014/main" id="{1E6144DA-8CA4-484D-AF08-38EB8E552F5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B1E0A3A-A04F-4418-B9EE-4C68C8F7A32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D7A0CDD-5D92-44CD-B7DD-BBD4AC5120D9}"/>
              </a:ext>
            </a:extLst>
          </p:cNvPr>
          <p:cNvSpPr>
            <a:spLocks noGrp="1"/>
          </p:cNvSpPr>
          <p:nvPr>
            <p:ph type="sldNum" sz="quarter" idx="4"/>
          </p:nvPr>
        </p:nvSpPr>
        <p:spPr/>
        <p:txBody>
          <a:bodyPr/>
          <a:lstStyle/>
          <a:p>
            <a:fld id="{28B83BC3-069B-46AF-A4E6-C99928E1A4FA}" type="slidenum">
              <a:rPr lang="en-US" smtClean="0"/>
              <a:pPr/>
              <a:t>942</a:t>
            </a:fld>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4" name="Date Placeholder 3">
            <a:extLst>
              <a:ext uri="{FF2B5EF4-FFF2-40B4-BE49-F238E27FC236}">
                <a16:creationId xmlns:a16="http://schemas.microsoft.com/office/drawing/2014/main" id="{7C11976E-8301-4F92-9AC4-B48B0C0B0B3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AAE6BFE-B8E7-46C4-83AF-5ED91D1863C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C65A657-38B0-4A7A-B982-3E41D5B209FA}"/>
              </a:ext>
            </a:extLst>
          </p:cNvPr>
          <p:cNvSpPr>
            <a:spLocks noGrp="1"/>
          </p:cNvSpPr>
          <p:nvPr>
            <p:ph type="sldNum" sz="quarter" idx="4"/>
          </p:nvPr>
        </p:nvSpPr>
        <p:spPr/>
        <p:txBody>
          <a:bodyPr/>
          <a:lstStyle/>
          <a:p>
            <a:fld id="{28B83BC3-069B-46AF-A4E6-C99928E1A4FA}" type="slidenum">
              <a:rPr lang="en-US" smtClean="0"/>
              <a:pPr/>
              <a:t>943</a:t>
            </a:fld>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BD2D4B5B-C793-40CF-BD10-FD897F8F0D2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ADFE847-BC83-4EC3-AC57-F36973C81919}"/>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23754F7-0254-45E0-A104-68455C014E91}"/>
              </a:ext>
            </a:extLst>
          </p:cNvPr>
          <p:cNvSpPr>
            <a:spLocks noGrp="1"/>
          </p:cNvSpPr>
          <p:nvPr>
            <p:ph type="sldNum" sz="quarter" idx="4"/>
          </p:nvPr>
        </p:nvSpPr>
        <p:spPr/>
        <p:txBody>
          <a:bodyPr/>
          <a:lstStyle/>
          <a:p>
            <a:fld id="{28B83BC3-069B-46AF-A4E6-C99928E1A4FA}" type="slidenum">
              <a:rPr lang="en-US" smtClean="0"/>
              <a:pPr/>
              <a:t>944</a:t>
            </a:fld>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839A2A48-C00D-4ABC-84B9-5EB44030F9E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E3065A6-BB08-4261-A611-83117254468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CE4E9B1-2429-4DAA-83E1-F130ACFD7637}"/>
              </a:ext>
            </a:extLst>
          </p:cNvPr>
          <p:cNvSpPr>
            <a:spLocks noGrp="1"/>
          </p:cNvSpPr>
          <p:nvPr>
            <p:ph type="sldNum" sz="quarter" idx="4"/>
          </p:nvPr>
        </p:nvSpPr>
        <p:spPr/>
        <p:txBody>
          <a:bodyPr/>
          <a:lstStyle/>
          <a:p>
            <a:fld id="{28B83BC3-069B-46AF-A4E6-C99928E1A4FA}" type="slidenum">
              <a:rPr lang="en-US" smtClean="0"/>
              <a:pPr/>
              <a:t>945</a:t>
            </a:fld>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3" name="Date Placeholder 2">
            <a:extLst>
              <a:ext uri="{FF2B5EF4-FFF2-40B4-BE49-F238E27FC236}">
                <a16:creationId xmlns:a16="http://schemas.microsoft.com/office/drawing/2014/main" id="{A971945D-F228-4983-A499-A36BB966B655}"/>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B84E9771-05B9-4F0E-90AD-061FE392CE36}"/>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DB469DC-19F1-44DB-9303-4D2D9E41E8FF}"/>
              </a:ext>
            </a:extLst>
          </p:cNvPr>
          <p:cNvSpPr>
            <a:spLocks noGrp="1"/>
          </p:cNvSpPr>
          <p:nvPr>
            <p:ph type="sldNum" sz="quarter" idx="4"/>
          </p:nvPr>
        </p:nvSpPr>
        <p:spPr/>
        <p:txBody>
          <a:bodyPr/>
          <a:lstStyle/>
          <a:p>
            <a:fld id="{28B83BC3-069B-46AF-A4E6-C99928E1A4FA}" type="slidenum">
              <a:rPr lang="en-US" smtClean="0"/>
              <a:pPr/>
              <a:t>946</a:t>
            </a:fld>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I-MR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4" name="Date Placeholder 3">
            <a:extLst>
              <a:ext uri="{FF2B5EF4-FFF2-40B4-BE49-F238E27FC236}">
                <a16:creationId xmlns:a16="http://schemas.microsoft.com/office/drawing/2014/main" id="{D4EBEDF3-7AF8-4355-BC43-235773F0922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B546F53-A3DD-45FA-9D71-C82F4404D78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6F786BB4-999B-4D20-9D33-53B1DB613068}"/>
              </a:ext>
            </a:extLst>
          </p:cNvPr>
          <p:cNvSpPr>
            <a:spLocks noGrp="1"/>
          </p:cNvSpPr>
          <p:nvPr>
            <p:ph type="sldNum" sz="quarter" idx="4"/>
          </p:nvPr>
        </p:nvSpPr>
        <p:spPr/>
        <p:txBody>
          <a:bodyPr/>
          <a:lstStyle/>
          <a:p>
            <a:fld id="{28B83BC3-069B-46AF-A4E6-C99928E1A4FA}" type="slidenum">
              <a:rPr lang="en-US" smtClean="0"/>
              <a:pPr/>
              <a:t>947</a:t>
            </a:fld>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name="Equation" r:id="rId4" imgW="368300" imgH="609600" progId="Equation.3">
                  <p:embed/>
                </p:oleObj>
              </mc:Choice>
              <mc:Fallback>
                <p:oleObj name="Equation" r:id="rId4" imgW="368300" imgH="609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name="Equation" r:id="rId6" imgW="1117600" imgH="609600" progId="Equation.3">
                  <p:embed/>
                </p:oleObj>
              </mc:Choice>
              <mc:Fallback>
                <p:oleObj name="Equation" r:id="rId6" imgW="1117600" imgH="609600" progId="Equation.3">
                  <p:embed/>
                  <p:pic>
                    <p:nvPicPr>
                      <p:cNvPr id="307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name="Equation" r:id="rId8" imgW="152334" imgH="228501" progId="Equation.3">
                  <p:embed/>
                </p:oleObj>
              </mc:Choice>
              <mc:Fallback>
                <p:oleObj name="Equation" r:id="rId8" imgW="152334" imgH="228501" progId="Equation.3">
                  <p:embed/>
                  <p:pic>
                    <p:nvPicPr>
                      <p:cNvPr id="12"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
        <p:nvSpPr>
          <p:cNvPr id="4" name="Date Placeholder 3">
            <a:extLst>
              <a:ext uri="{FF2B5EF4-FFF2-40B4-BE49-F238E27FC236}">
                <a16:creationId xmlns:a16="http://schemas.microsoft.com/office/drawing/2014/main" id="{948BB6E0-506B-4475-B879-9DE471B80AC8}"/>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42DFE4A9-0D7D-4A02-9C95-5678A629FD2E}"/>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62BEE2AC-65B8-4FAA-8066-EC3C200FB464}"/>
              </a:ext>
            </a:extLst>
          </p:cNvPr>
          <p:cNvSpPr>
            <a:spLocks noGrp="1"/>
          </p:cNvSpPr>
          <p:nvPr>
            <p:ph type="sldNum" sz="quarter" idx="4"/>
          </p:nvPr>
        </p:nvSpPr>
        <p:spPr/>
        <p:txBody>
          <a:bodyPr/>
          <a:lstStyle/>
          <a:p>
            <a:fld id="{28B83BC3-069B-46AF-A4E6-C99928E1A4FA}" type="slidenum">
              <a:rPr lang="en-US" smtClean="0"/>
              <a:pPr/>
              <a:t>948</a:t>
            </a:fld>
            <a:endParaRPr lang="en-US" dirty="0"/>
          </a:p>
        </p:txBody>
      </p:sp>
    </p:spTree>
    <p:custDataLst>
      <p:tags r:id="rId1"/>
    </p:custDataLst>
    <p:extLst>
      <p:ext uri="{BB962C8B-B14F-4D97-AF65-F5344CB8AC3E}">
        <p14:creationId xmlns:p14="http://schemas.microsoft.com/office/powerpoint/2010/main" val="3002098411"/>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name="Equation" r:id="rId4" imgW="545626" imgH="253780" progId="Equation.3">
                  <p:embed/>
                </p:oleObj>
              </mc:Choice>
              <mc:Fallback>
                <p:oleObj name="Equation" r:id="rId4" imgW="545626" imgH="253780" progId="Equation.3">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name="Equation" r:id="rId6" imgW="749160" imgH="660240" progId="Equation.3">
                  <p:embed/>
                </p:oleObj>
              </mc:Choice>
              <mc:Fallback>
                <p:oleObj name="Equation" r:id="rId6" imgW="749160" imgH="660240" progId="Equation.3">
                  <p:embed/>
                  <p:pic>
                    <p:nvPicPr>
                      <p:cNvPr id="12" name="Object 6"/>
                      <p:cNvPicPr>
                        <a:picLocks noChangeAspect="1" noChangeArrowheads="1"/>
                      </p:cNvPicPr>
                      <p:nvPr/>
                    </p:nvPicPr>
                    <p:blipFill>
                      <a:blip r:embed="rId7"/>
                      <a:srcRect/>
                      <a:stretch>
                        <a:fillRect/>
                      </a:stretch>
                    </p:blipFill>
                    <p:spPr bwMode="auto">
                      <a:xfrm>
                        <a:off x="2895600" y="3048000"/>
                        <a:ext cx="2171874" cy="1600419"/>
                      </a:xfrm>
                      <a:prstGeom prst="rect">
                        <a:avLst/>
                      </a:prstGeom>
                      <a:noFill/>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name="Equation" r:id="rId8" imgW="1206360" imgH="393480" progId="Equation.3">
                  <p:embed/>
                </p:oleObj>
              </mc:Choice>
              <mc:Fallback>
                <p:oleObj name="Equation" r:id="rId8" imgW="1206360" imgH="393480" progId="Equation.3">
                  <p:embed/>
                  <p:pic>
                    <p:nvPicPr>
                      <p:cNvPr id="13" name="Object 8"/>
                      <p:cNvPicPr>
                        <a:picLocks noChangeAspect="1" noChangeArrowheads="1"/>
                      </p:cNvPicPr>
                      <p:nvPr/>
                    </p:nvPicPr>
                    <p:blipFill>
                      <a:blip r:embed="rId9"/>
                      <a:srcRect/>
                      <a:stretch>
                        <a:fillRect/>
                      </a:stretch>
                    </p:blipFill>
                    <p:spPr bwMode="auto">
                      <a:xfrm>
                        <a:off x="3962400" y="4191000"/>
                        <a:ext cx="3352800" cy="913228"/>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1DF281AE-DE78-4E8F-9E62-0A7971E545A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4F7F75F-8AC9-4EDC-AC1A-F5400E3C742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81FB61E-BDDE-4FEA-B59A-7943724818BE}"/>
              </a:ext>
            </a:extLst>
          </p:cNvPr>
          <p:cNvSpPr>
            <a:spLocks noGrp="1"/>
          </p:cNvSpPr>
          <p:nvPr>
            <p:ph type="sldNum" sz="quarter" idx="4"/>
          </p:nvPr>
        </p:nvSpPr>
        <p:spPr/>
        <p:txBody>
          <a:bodyPr/>
          <a:lstStyle/>
          <a:p>
            <a:fld id="{28B83BC3-069B-46AF-A4E6-C99928E1A4FA}" type="slidenum">
              <a:rPr lang="en-US" smtClean="0"/>
              <a:pPr/>
              <a:t>949</a:t>
            </a:fld>
            <a:endParaRPr lang="en-US" dirty="0"/>
          </a:p>
        </p:txBody>
      </p:sp>
    </p:spTree>
    <p:custDataLst>
      <p:tags r:id="rId1"/>
    </p:custDataLst>
    <p:extLst>
      <p:ext uri="{BB962C8B-B14F-4D97-AF65-F5344CB8AC3E}">
        <p14:creationId xmlns:p14="http://schemas.microsoft.com/office/powerpoint/2010/main" val="2096393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6" name="Date Placeholder 5">
            <a:extLst>
              <a:ext uri="{FF2B5EF4-FFF2-40B4-BE49-F238E27FC236}">
                <a16:creationId xmlns:a16="http://schemas.microsoft.com/office/drawing/2014/main" id="{97205303-592A-4360-845C-7A1F6777C76E}"/>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55E87EFB-4432-404C-A18E-A81848D84493}"/>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49162946-A073-430C-AEDB-C787BD30AFAA}"/>
              </a:ext>
            </a:extLst>
          </p:cNvPr>
          <p:cNvSpPr>
            <a:spLocks noGrp="1"/>
          </p:cNvSpPr>
          <p:nvPr>
            <p:ph type="sldNum" sz="quarter" idx="4"/>
          </p:nvPr>
        </p:nvSpPr>
        <p:spPr/>
        <p:txBody>
          <a:bodyPr/>
          <a:lstStyle/>
          <a:p>
            <a:fld id="{28B83BC3-069B-46AF-A4E6-C99928E1A4FA}" type="slidenum">
              <a:rPr lang="en-US" smtClean="0"/>
              <a:pPr/>
              <a:t>95</a:t>
            </a:fld>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3" name="Content Placeholder 2"/>
          <p:cNvSpPr>
            <a:spLocks noGrp="1"/>
          </p:cNvSpPr>
          <p:nvPr>
            <p:ph idx="1"/>
          </p:nvPr>
        </p:nvSpPr>
        <p:spPr/>
        <p:txBody>
          <a:bodyPr>
            <a:normAutofit/>
          </a:bodyPr>
          <a:lstStyle/>
          <a:p>
            <a:r>
              <a:rPr lang="en-US" dirty="0"/>
              <a:t>Data File: “IR” tab in “Sample Data.xlsx”</a:t>
            </a:r>
          </a:p>
          <a:p>
            <a:r>
              <a:rPr lang="en-US" dirty="0"/>
              <a:t>Steps to plot I-MR charts in Minitab</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appears.</a:t>
            </a:r>
          </a:p>
          <a:p>
            <a:pPr marL="1234440" lvl="2" indent="-457200">
              <a:buFont typeface="+mj-lt"/>
              <a:buAutoNum type="arabicParenR"/>
            </a:pPr>
            <a:r>
              <a:rPr lang="en-US" dirty="0"/>
              <a:t>Select “Measurement” as the “Variables.”</a:t>
            </a:r>
          </a:p>
          <a:p>
            <a:pPr marL="1234440" lvl="2" indent="-457200">
              <a:buFont typeface="+mj-lt"/>
              <a:buAutoNum type="arabicParenR"/>
            </a:pPr>
            <a:r>
              <a:rPr lang="en-US" dirty="0"/>
              <a:t>Click “I-MR Options” button and a new window “Individual – Moving Range Chart – Options” appears.</a:t>
            </a:r>
          </a:p>
          <a:p>
            <a:pPr marL="1234440" lvl="2" indent="-457200">
              <a:buFont typeface="+mj-lt"/>
              <a:buAutoNum type="arabicParenR"/>
            </a:pPr>
            <a:r>
              <a:rPr lang="en-US" dirty="0"/>
              <a:t>Click on the tab “Tests.”</a:t>
            </a:r>
          </a:p>
          <a:p>
            <a:pPr marL="1234440" lvl="2" indent="-457200">
              <a:buFont typeface="+mj-lt"/>
              <a:buAutoNum type="arabicParenR"/>
            </a:pPr>
            <a:r>
              <a:rPr lang="en-US" dirty="0"/>
              <a:t>Select the item “Perform all tests for special causes” in the dropdown box.</a:t>
            </a:r>
          </a:p>
          <a:p>
            <a:pPr marL="1234440" lvl="2" indent="-457200">
              <a:buFont typeface="+mj-lt"/>
              <a:buAutoNum type="arabicParenR"/>
            </a:pPr>
            <a:r>
              <a:rPr lang="en-US" dirty="0"/>
              <a:t>Click “OK” in the window “Individuals – Moving Range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newly-generated window.</a:t>
            </a:r>
          </a:p>
          <a:p>
            <a:pPr lvl="1"/>
            <a:endParaRPr lang="en-US" sz="2400" dirty="0"/>
          </a:p>
          <a:p>
            <a:endParaRPr lang="en-US" sz="2800" dirty="0"/>
          </a:p>
        </p:txBody>
      </p:sp>
      <p:sp>
        <p:nvSpPr>
          <p:cNvPr id="4" name="Date Placeholder 3">
            <a:extLst>
              <a:ext uri="{FF2B5EF4-FFF2-40B4-BE49-F238E27FC236}">
                <a16:creationId xmlns:a16="http://schemas.microsoft.com/office/drawing/2014/main" id="{F031E1A4-1391-4B65-8798-DFE9326611A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179458B-1153-4E3A-902C-3B29D915FA1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0551DAA-DD20-415D-8204-0A4376313E3B}"/>
              </a:ext>
            </a:extLst>
          </p:cNvPr>
          <p:cNvSpPr>
            <a:spLocks noGrp="1"/>
          </p:cNvSpPr>
          <p:nvPr>
            <p:ph type="sldNum" sz="quarter" idx="4"/>
          </p:nvPr>
        </p:nvSpPr>
        <p:spPr/>
        <p:txBody>
          <a:bodyPr/>
          <a:lstStyle/>
          <a:p>
            <a:fld id="{28B83BC3-069B-46AF-A4E6-C99928E1A4FA}" type="slidenum">
              <a:rPr lang="en-US" smtClean="0"/>
              <a:pPr/>
              <a:t>950</a:t>
            </a:fld>
            <a:endParaRPr lang="en-US" dirty="0"/>
          </a:p>
        </p:txBody>
      </p:sp>
    </p:spTree>
    <p:custDataLst>
      <p:tags r:id="rId1"/>
    </p:custDataLst>
    <p:extLst>
      <p:ext uri="{BB962C8B-B14F-4D97-AF65-F5344CB8AC3E}">
        <p14:creationId xmlns:p14="http://schemas.microsoft.com/office/powerpoint/2010/main" val="2849548118"/>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pic>
        <p:nvPicPr>
          <p:cNvPr id="12" name="Picture 11"/>
          <p:cNvPicPr>
            <a:picLocks noChangeAspect="1"/>
          </p:cNvPicPr>
          <p:nvPr/>
        </p:nvPicPr>
        <p:blipFill>
          <a:blip r:embed="rId4"/>
          <a:stretch>
            <a:fillRect/>
          </a:stretch>
        </p:blipFill>
        <p:spPr>
          <a:xfrm>
            <a:off x="6161567" y="1371600"/>
            <a:ext cx="4876800" cy="4790865"/>
          </a:xfrm>
          <a:prstGeom prst="rect">
            <a:avLst/>
          </a:prstGeom>
        </p:spPr>
      </p:pic>
      <p:pic>
        <p:nvPicPr>
          <p:cNvPr id="13" name="Picture 12"/>
          <p:cNvPicPr>
            <a:picLocks noChangeAspect="1"/>
          </p:cNvPicPr>
          <p:nvPr/>
        </p:nvPicPr>
        <p:blipFill>
          <a:blip r:embed="rId5"/>
          <a:stretch>
            <a:fillRect/>
          </a:stretch>
        </p:blipFill>
        <p:spPr>
          <a:xfrm>
            <a:off x="304800" y="1981200"/>
            <a:ext cx="5791648" cy="3831398"/>
          </a:xfrm>
          <a:prstGeom prst="rect">
            <a:avLst/>
          </a:prstGeom>
        </p:spPr>
      </p:pic>
      <p:sp>
        <p:nvSpPr>
          <p:cNvPr id="19" name="Right Arrow 18"/>
          <p:cNvSpPr/>
          <p:nvPr/>
        </p:nvSpPr>
        <p:spPr>
          <a:xfrm>
            <a:off x="5900408" y="37444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2CC25EE-E2CF-4D6F-A60F-7815579A3188}"/>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A4D09989-4BF1-4A3B-8626-7B3D673D781F}"/>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03FFFC76-375A-4ABD-AC65-A221307F1995}"/>
              </a:ext>
            </a:extLst>
          </p:cNvPr>
          <p:cNvSpPr>
            <a:spLocks noGrp="1"/>
          </p:cNvSpPr>
          <p:nvPr>
            <p:ph type="sldNum" sz="quarter" idx="4"/>
          </p:nvPr>
        </p:nvSpPr>
        <p:spPr/>
        <p:txBody>
          <a:bodyPr/>
          <a:lstStyle/>
          <a:p>
            <a:fld id="{28B83BC3-069B-46AF-A4E6-C99928E1A4FA}" type="slidenum">
              <a:rPr lang="en-US" smtClean="0"/>
              <a:pPr/>
              <a:t>951</a:t>
            </a:fld>
            <a:endParaRPr lang="en-US" dirty="0"/>
          </a:p>
        </p:txBody>
      </p:sp>
    </p:spTree>
    <p:custDataLst>
      <p:tags r:id="rId1"/>
    </p:custDataLst>
    <p:extLst>
      <p:ext uri="{BB962C8B-B14F-4D97-AF65-F5344CB8AC3E}">
        <p14:creationId xmlns:p14="http://schemas.microsoft.com/office/powerpoint/2010/main" val="899964744"/>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402328" y="1143000"/>
            <a:ext cx="5367272" cy="3841000"/>
          </a:xfrm>
          <a:prstGeom prst="rect">
            <a:avLst/>
          </a:prstGeom>
        </p:spPr>
      </p:pic>
      <p:sp>
        <p:nvSpPr>
          <p:cNvPr id="2" name="Title 1"/>
          <p:cNvSpPr>
            <a:spLocks noGrp="1"/>
          </p:cNvSpPr>
          <p:nvPr>
            <p:ph type="title"/>
          </p:nvPr>
        </p:nvSpPr>
        <p:spPr/>
        <p:txBody>
          <a:bodyPr/>
          <a:lstStyle/>
          <a:p>
            <a:r>
              <a:rPr lang="en-US"/>
              <a:t>I-MR Charts Diagnosis</a:t>
            </a:r>
            <a:endParaRPr lang="en-US" dirty="0"/>
          </a:p>
        </p:txBody>
      </p:sp>
      <p:sp>
        <p:nvSpPr>
          <p:cNvPr id="16" name="Content Placeholder 15"/>
          <p:cNvSpPr>
            <a:spLocks noGrp="1"/>
          </p:cNvSpPr>
          <p:nvPr>
            <p:ph idx="1"/>
          </p:nvPr>
        </p:nvSpPr>
        <p:spPr>
          <a:xfrm>
            <a:off x="609601" y="1143000"/>
            <a:ext cx="4724400" cy="5486400"/>
          </a:xfrm>
        </p:spPr>
        <p:txBody>
          <a:bodyPr>
            <a:normAutofit fontScale="92500" lnSpcReduction="20000"/>
          </a:bodyPr>
          <a:lstStyle/>
          <a:p>
            <a:r>
              <a:rPr lang="en-US" sz="2200" b="1" dirty="0"/>
              <a:t>I Chart (Individuals’ Chart):</a:t>
            </a:r>
          </a:p>
          <a:p>
            <a:endParaRPr lang="en-US" dirty="0"/>
          </a:p>
          <a:p>
            <a:pPr lvl="1"/>
            <a:r>
              <a:rPr lang="en-US" dirty="0"/>
              <a:t>Since the MR chart is out of control, the I chart is invalid. </a:t>
            </a:r>
          </a:p>
          <a:p>
            <a:endParaRPr lang="en-US" b="1" dirty="0"/>
          </a:p>
          <a:p>
            <a:r>
              <a:rPr lang="en-US" sz="2200" b="1" dirty="0"/>
              <a:t>MR Chart (Moving Range Chart):</a:t>
            </a:r>
          </a:p>
          <a:p>
            <a:endParaRPr lang="en-US" b="1" dirty="0"/>
          </a:p>
          <a:p>
            <a:pPr lvl="1"/>
            <a:r>
              <a:rPr lang="en-US" dirty="0"/>
              <a:t>Two data points fall beyond the upper control limit. This indicates the MR chart is out of control (i.e., the variations between every two contiguous individual samples are not stable over time).</a:t>
            </a:r>
          </a:p>
          <a:p>
            <a:pPr lvl="1"/>
            <a:r>
              <a:rPr lang="en-US" dirty="0"/>
              <a:t>We need to further investigate the process, identify the root causes that trigger the outliers, and correct them to bring the process back in control.</a:t>
            </a:r>
          </a:p>
          <a:p>
            <a:endParaRPr lang="en-US" dirty="0"/>
          </a:p>
          <a:p>
            <a:endParaRPr lang="en-US" dirty="0"/>
          </a:p>
        </p:txBody>
      </p:sp>
      <p:sp>
        <p:nvSpPr>
          <p:cNvPr id="4" name="Date Placeholder 3">
            <a:extLst>
              <a:ext uri="{FF2B5EF4-FFF2-40B4-BE49-F238E27FC236}">
                <a16:creationId xmlns:a16="http://schemas.microsoft.com/office/drawing/2014/main" id="{71C25BB8-FBDB-49A0-A68E-FEF52B3A38F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26E14FA-7BDF-4128-AC0D-E7CD2DE26992}"/>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9459E236-244F-4237-B63C-7C6D13B4C38D}"/>
              </a:ext>
            </a:extLst>
          </p:cNvPr>
          <p:cNvSpPr>
            <a:spLocks noGrp="1"/>
          </p:cNvSpPr>
          <p:nvPr>
            <p:ph type="sldNum" sz="quarter" idx="4"/>
          </p:nvPr>
        </p:nvSpPr>
        <p:spPr/>
        <p:txBody>
          <a:bodyPr/>
          <a:lstStyle/>
          <a:p>
            <a:fld id="{28B83BC3-069B-46AF-A4E6-C99928E1A4FA}" type="slidenum">
              <a:rPr lang="en-US" smtClean="0"/>
              <a:pPr/>
              <a:t>952</a:t>
            </a:fld>
            <a:endParaRPr lang="en-US" dirty="0"/>
          </a:p>
        </p:txBody>
      </p:sp>
    </p:spTree>
    <p:custDataLst>
      <p:tags r:id="rId1"/>
    </p:custDataLst>
    <p:extLst>
      <p:ext uri="{BB962C8B-B14F-4D97-AF65-F5344CB8AC3E}">
        <p14:creationId xmlns:p14="http://schemas.microsoft.com/office/powerpoint/2010/main" val="2344184378"/>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3" name="Date Placeholder 2">
            <a:extLst>
              <a:ext uri="{FF2B5EF4-FFF2-40B4-BE49-F238E27FC236}">
                <a16:creationId xmlns:a16="http://schemas.microsoft.com/office/drawing/2014/main" id="{566E390C-580D-4EEF-B097-3C4678EFBEC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3E7A5714-3D84-40D3-A868-BDC56893F513}"/>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E42B71B5-B73B-44E5-916D-216901DDC4BB}"/>
              </a:ext>
            </a:extLst>
          </p:cNvPr>
          <p:cNvSpPr>
            <a:spLocks noGrp="1"/>
          </p:cNvSpPr>
          <p:nvPr>
            <p:ph type="sldNum" sz="quarter" idx="4"/>
          </p:nvPr>
        </p:nvSpPr>
        <p:spPr/>
        <p:txBody>
          <a:bodyPr/>
          <a:lstStyle/>
          <a:p>
            <a:fld id="{28B83BC3-069B-46AF-A4E6-C99928E1A4FA}" type="slidenum">
              <a:rPr lang="en-US" smtClean="0"/>
              <a:pPr/>
              <a:t>953</a:t>
            </a:fld>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4" name="Date Placeholder 3">
            <a:extLst>
              <a:ext uri="{FF2B5EF4-FFF2-40B4-BE49-F238E27FC236}">
                <a16:creationId xmlns:a16="http://schemas.microsoft.com/office/drawing/2014/main" id="{62A6EDF4-B132-4A09-A1E1-110B2FD68CBC}"/>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E1EA53B-C3C5-4E97-9AB0-C2A8048CAB8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5B98F91C-FC6F-44F8-8F08-8D6F696774BF}"/>
              </a:ext>
            </a:extLst>
          </p:cNvPr>
          <p:cNvSpPr>
            <a:spLocks noGrp="1"/>
          </p:cNvSpPr>
          <p:nvPr>
            <p:ph type="sldNum" sz="quarter" idx="4"/>
          </p:nvPr>
        </p:nvSpPr>
        <p:spPr/>
        <p:txBody>
          <a:bodyPr/>
          <a:lstStyle/>
          <a:p>
            <a:fld id="{28B83BC3-069B-46AF-A4E6-C99928E1A4FA}" type="slidenum">
              <a:rPr lang="en-US" smtClean="0"/>
              <a:pPr/>
              <a:t>954</a:t>
            </a:fld>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name="Equation" r:id="rId4" imgW="723586" imgH="634725" progId="Equation.3">
                  <p:embed/>
                </p:oleObj>
              </mc:Choice>
              <mc:Fallback>
                <p:oleObj name="Equation" r:id="rId4" imgW="723586" imgH="63472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name="Equation" r:id="rId6" imgW="710891" imgH="609336" progId="Equation.3">
                  <p:embed/>
                </p:oleObj>
              </mc:Choice>
              <mc:Fallback>
                <p:oleObj name="Equation" r:id="rId6" imgW="710891" imgH="609336"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name="Equation" r:id="rId8" imgW="571252" imgH="266584" progId="Equation.3">
                  <p:embed/>
                </p:oleObj>
              </mc:Choice>
              <mc:Fallback>
                <p:oleObj name="Equation" r:id="rId8" imgW="571252" imgH="266584" progId="Equation.3">
                  <p:embed/>
                  <p:pic>
                    <p:nvPicPr>
                      <p:cNvPr id="512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
        <p:nvSpPr>
          <p:cNvPr id="4" name="Date Placeholder 3">
            <a:extLst>
              <a:ext uri="{FF2B5EF4-FFF2-40B4-BE49-F238E27FC236}">
                <a16:creationId xmlns:a16="http://schemas.microsoft.com/office/drawing/2014/main" id="{ED678B70-8CA6-4D49-AAEC-56C3B8954B2B}"/>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1723C9D3-1DC6-49C7-B342-47DBBBA3A129}"/>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BBF5CECC-27FB-47A5-86F4-2ED01E51A3BD}"/>
              </a:ext>
            </a:extLst>
          </p:cNvPr>
          <p:cNvSpPr>
            <a:spLocks noGrp="1"/>
          </p:cNvSpPr>
          <p:nvPr>
            <p:ph type="sldNum" sz="quarter" idx="4"/>
          </p:nvPr>
        </p:nvSpPr>
        <p:spPr/>
        <p:txBody>
          <a:bodyPr/>
          <a:lstStyle/>
          <a:p>
            <a:fld id="{28B83BC3-069B-46AF-A4E6-C99928E1A4FA}" type="slidenum">
              <a:rPr lang="en-US" smtClean="0"/>
              <a:pPr/>
              <a:t>955</a:t>
            </a:fld>
            <a:endParaRPr lang="en-US" dirty="0"/>
          </a:p>
        </p:txBody>
      </p:sp>
    </p:spTree>
    <p:custDataLst>
      <p:tags r:id="rId1"/>
    </p:custDataLst>
    <p:extLst>
      <p:ext uri="{BB962C8B-B14F-4D97-AF65-F5344CB8AC3E}">
        <p14:creationId xmlns:p14="http://schemas.microsoft.com/office/powerpoint/2010/main" val="2318896240"/>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name="Equation" r:id="rId4" imgW="1536700" imgH="292100" progId="Equation.3">
                  <p:embed/>
                </p:oleObj>
              </mc:Choice>
              <mc:Fallback>
                <p:oleObj name="Equation" r:id="rId4" imgW="1536700" imgH="292100" progId="Equation.3">
                  <p:embed/>
                  <p:pic>
                    <p:nvPicPr>
                      <p:cNvPr id="61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name="Equation" r:id="rId6" imgW="647700" imgH="609600" progId="Equation.3">
                  <p:embed/>
                </p:oleObj>
              </mc:Choice>
              <mc:Fallback>
                <p:oleObj name="Equation" r:id="rId6" imgW="647700" imgH="609600" progId="Equation.3">
                  <p:embed/>
                  <p:pic>
                    <p:nvPicPr>
                      <p:cNvPr id="614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name="Equation" r:id="rId8" imgW="444307" imgH="241195" progId="Equation.3">
                  <p:embed/>
                </p:oleObj>
              </mc:Choice>
              <mc:Fallback>
                <p:oleObj name="Equation" r:id="rId8" imgW="444307" imgH="241195" progId="Equation.3">
                  <p:embed/>
                  <p:pic>
                    <p:nvPicPr>
                      <p:cNvPr id="614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name="Equation" r:id="rId10" imgW="431613" imgH="253890" progId="Equation.3">
                  <p:embed/>
                </p:oleObj>
              </mc:Choice>
              <mc:Fallback>
                <p:oleObj name="Equation" r:id="rId10" imgW="431613" imgH="253890" progId="Equation.3">
                  <p:embed/>
                  <p:pic>
                    <p:nvPicPr>
                      <p:cNvPr id="6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B0B57390-7873-4187-A3BF-B56D1F68F12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ACAC3D7-86C8-4E95-B416-9E0E2105195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AB4D60B-A2A8-4A90-996C-D97523943547}"/>
              </a:ext>
            </a:extLst>
          </p:cNvPr>
          <p:cNvSpPr>
            <a:spLocks noGrp="1"/>
          </p:cNvSpPr>
          <p:nvPr>
            <p:ph type="sldNum" sz="quarter" idx="4"/>
          </p:nvPr>
        </p:nvSpPr>
        <p:spPr/>
        <p:txBody>
          <a:bodyPr/>
          <a:lstStyle/>
          <a:p>
            <a:fld id="{28B83BC3-069B-46AF-A4E6-C99928E1A4FA}" type="slidenum">
              <a:rPr lang="en-US" smtClean="0"/>
              <a:pPr/>
              <a:t>956</a:t>
            </a:fld>
            <a:endParaRPr lang="en-US" dirty="0"/>
          </a:p>
        </p:txBody>
      </p:sp>
    </p:spTree>
    <p:custDataLst>
      <p:tags r:id="rId1"/>
    </p:custDataLst>
    <p:extLst>
      <p:ext uri="{BB962C8B-B14F-4D97-AF65-F5344CB8AC3E}">
        <p14:creationId xmlns:p14="http://schemas.microsoft.com/office/powerpoint/2010/main" val="3237948700"/>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Xbar-R Charts</a:t>
            </a:r>
            <a:endParaRPr lang="en-US" dirty="0"/>
          </a:p>
        </p:txBody>
      </p:sp>
      <p:sp>
        <p:nvSpPr>
          <p:cNvPr id="3" name="Content Placeholder 2"/>
          <p:cNvSpPr>
            <a:spLocks noGrp="1"/>
          </p:cNvSpPr>
          <p:nvPr>
            <p:ph idx="1"/>
          </p:nvPr>
        </p:nvSpPr>
        <p:spPr/>
        <p:txBody>
          <a:bodyPr>
            <a:normAutofit fontScale="85000" lnSpcReduction="10000"/>
          </a:bodyPr>
          <a:lstStyle/>
          <a:p>
            <a:r>
              <a:rPr lang="en-US"/>
              <a:t>Data File: “Xbar-R” tab in “Sample Data.xlsx”</a:t>
            </a:r>
          </a:p>
          <a:p>
            <a:r>
              <a:rPr lang="en-US"/>
              <a:t>Steps to plot Xbar-R charts in Minitab </a:t>
            </a:r>
          </a:p>
          <a:p>
            <a:pPr lvl="2"/>
            <a:r>
              <a:rPr lang="en-US"/>
              <a:t>Click Stat → Control Charts → Variable Charts for Subgroups → Xbar-R.</a:t>
            </a:r>
          </a:p>
          <a:p>
            <a:pPr lvl="2"/>
            <a:r>
              <a:rPr lang="en-US"/>
              <a:t>A new window named “Xbar-R Chart” appears.</a:t>
            </a:r>
          </a:p>
          <a:p>
            <a:pPr lvl="2"/>
            <a:r>
              <a:rPr lang="en-US"/>
              <a:t>Click in the blank box right below “All observations for a chart are in one column” and the variables appear in the list box on the left.</a:t>
            </a:r>
          </a:p>
          <a:p>
            <a:pPr lvl="2"/>
            <a:r>
              <a:rPr lang="en-US"/>
              <a:t>Select the “Measurement” into the box below “All observations for a chart are in one column.”</a:t>
            </a:r>
          </a:p>
          <a:p>
            <a:pPr lvl="2"/>
            <a:r>
              <a:rPr lang="en-US"/>
              <a:t>Select the “Subgroup ID” as the “Subgroup size (enter a number or ID column).</a:t>
            </a:r>
          </a:p>
          <a:p>
            <a:pPr lvl="2"/>
            <a:r>
              <a:rPr lang="en-US"/>
              <a:t>Click “Xbar-R Options” button and a new window “Xbar-R Chart – Options” appears.</a:t>
            </a:r>
          </a:p>
          <a:p>
            <a:pPr lvl="2"/>
            <a:r>
              <a:rPr lang="en-US"/>
              <a:t>Click on the tab “Tests.”</a:t>
            </a:r>
          </a:p>
          <a:p>
            <a:pPr lvl="2"/>
            <a:r>
              <a:rPr lang="en-US"/>
              <a:t> Select the item “Perform all tests for special causes” in the dropdown menu.</a:t>
            </a:r>
          </a:p>
          <a:p>
            <a:pPr lvl="2"/>
            <a:r>
              <a:rPr lang="en-US"/>
              <a:t>Click “OK” in the window “Xbar-R Chart – Options.”</a:t>
            </a:r>
          </a:p>
          <a:p>
            <a:pPr lvl="2"/>
            <a:r>
              <a:rPr lang="en-US"/>
              <a:t> Click “OK.”</a:t>
            </a:r>
          </a:p>
          <a:p>
            <a:pPr lvl="2"/>
            <a:r>
              <a:rPr lang="en-US"/>
              <a:t> The Xbar-R charts appear in the newly-generated window.</a:t>
            </a:r>
            <a:endParaRPr lang="en-US" dirty="0"/>
          </a:p>
        </p:txBody>
      </p:sp>
      <p:sp>
        <p:nvSpPr>
          <p:cNvPr id="4" name="Date Placeholder 3">
            <a:extLst>
              <a:ext uri="{FF2B5EF4-FFF2-40B4-BE49-F238E27FC236}">
                <a16:creationId xmlns:a16="http://schemas.microsoft.com/office/drawing/2014/main" id="{422CC34B-EAB2-4AEF-92E3-ACEBAD5EDC8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42444CE-AF17-48BC-936E-16DB2666638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D067460A-7399-49C4-84C0-9F8AFA655160}"/>
              </a:ext>
            </a:extLst>
          </p:cNvPr>
          <p:cNvSpPr>
            <a:spLocks noGrp="1"/>
          </p:cNvSpPr>
          <p:nvPr>
            <p:ph type="sldNum" sz="quarter" idx="4"/>
          </p:nvPr>
        </p:nvSpPr>
        <p:spPr/>
        <p:txBody>
          <a:bodyPr/>
          <a:lstStyle/>
          <a:p>
            <a:fld id="{28B83BC3-069B-46AF-A4E6-C99928E1A4FA}" type="slidenum">
              <a:rPr lang="en-US" smtClean="0"/>
              <a:pPr/>
              <a:t>957</a:t>
            </a:fld>
            <a:endParaRPr lang="en-US" dirty="0"/>
          </a:p>
        </p:txBody>
      </p:sp>
    </p:spTree>
    <p:custDataLst>
      <p:tags r:id="rId1"/>
    </p:custDataLst>
    <p:extLst>
      <p:ext uri="{BB962C8B-B14F-4D97-AF65-F5344CB8AC3E}">
        <p14:creationId xmlns:p14="http://schemas.microsoft.com/office/powerpoint/2010/main" val="1367587506"/>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Xbar-R Charts</a:t>
            </a:r>
          </a:p>
        </p:txBody>
      </p:sp>
      <p:pic>
        <p:nvPicPr>
          <p:cNvPr id="11" name="Picture 10"/>
          <p:cNvPicPr>
            <a:picLocks noChangeAspect="1"/>
          </p:cNvPicPr>
          <p:nvPr/>
        </p:nvPicPr>
        <p:blipFill>
          <a:blip r:embed="rId4"/>
          <a:stretch>
            <a:fillRect/>
          </a:stretch>
        </p:blipFill>
        <p:spPr>
          <a:xfrm>
            <a:off x="5689600" y="1631373"/>
            <a:ext cx="5409380" cy="4599165"/>
          </a:xfrm>
          <a:prstGeom prst="rect">
            <a:avLst/>
          </a:prstGeom>
        </p:spPr>
      </p:pic>
      <p:pic>
        <p:nvPicPr>
          <p:cNvPr id="14" name="Picture 13"/>
          <p:cNvPicPr>
            <a:picLocks noChangeAspect="1"/>
          </p:cNvPicPr>
          <p:nvPr/>
        </p:nvPicPr>
        <p:blipFill>
          <a:blip r:embed="rId5"/>
          <a:stretch>
            <a:fillRect/>
          </a:stretch>
        </p:blipFill>
        <p:spPr>
          <a:xfrm>
            <a:off x="213049" y="2146914"/>
            <a:ext cx="5393618" cy="3568085"/>
          </a:xfrm>
          <a:prstGeom prst="rect">
            <a:avLst/>
          </a:prstGeom>
        </p:spPr>
      </p:pic>
      <p:sp>
        <p:nvSpPr>
          <p:cNvPr id="20" name="Right Arrow 18"/>
          <p:cNvSpPr/>
          <p:nvPr/>
        </p:nvSpPr>
        <p:spPr>
          <a:xfrm>
            <a:off x="5419534" y="37785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F210339-C5EF-4428-9610-66AF78D48951}"/>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C10D4FFB-9411-4395-8828-3D349E0BB5FC}"/>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45487641-42DF-4D23-87C9-C44E45662F78}"/>
              </a:ext>
            </a:extLst>
          </p:cNvPr>
          <p:cNvSpPr>
            <a:spLocks noGrp="1"/>
          </p:cNvSpPr>
          <p:nvPr>
            <p:ph type="sldNum" sz="quarter" idx="4"/>
          </p:nvPr>
        </p:nvSpPr>
        <p:spPr/>
        <p:txBody>
          <a:bodyPr/>
          <a:lstStyle/>
          <a:p>
            <a:fld id="{28B83BC3-069B-46AF-A4E6-C99928E1A4FA}" type="slidenum">
              <a:rPr lang="en-US" smtClean="0"/>
              <a:pPr/>
              <a:t>958</a:t>
            </a:fld>
            <a:endParaRPr lang="en-US" dirty="0"/>
          </a:p>
        </p:txBody>
      </p:sp>
    </p:spTree>
    <p:custDataLst>
      <p:tags r:id="rId1"/>
    </p:custDataLst>
    <p:extLst>
      <p:ext uri="{BB962C8B-B14F-4D97-AF65-F5344CB8AC3E}">
        <p14:creationId xmlns:p14="http://schemas.microsoft.com/office/powerpoint/2010/main" val="2235000128"/>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2" name="Content Placeholder 11"/>
          <p:cNvSpPr>
            <a:spLocks noGrp="1"/>
          </p:cNvSpPr>
          <p:nvPr>
            <p:ph idx="1"/>
          </p:nvPr>
        </p:nvSpPr>
        <p:spPr>
          <a:xfrm>
            <a:off x="609600" y="1143000"/>
            <a:ext cx="4343400" cy="5486400"/>
          </a:xfrm>
        </p:spPr>
        <p:txBody>
          <a:bodyPr>
            <a:normAutofit fontScale="92500"/>
          </a:bodyPr>
          <a:lstStyle/>
          <a:p>
            <a:r>
              <a:rPr lang="en-US" b="1" dirty="0" err="1"/>
              <a:t>Xbar</a:t>
            </a:r>
            <a:r>
              <a:rPr lang="en-US" b="1" dirty="0"/>
              <a:t>-R Chart Interpretation:</a:t>
            </a:r>
          </a:p>
          <a:p>
            <a:pPr lvl="1"/>
            <a:endParaRPr lang="en-US" dirty="0"/>
          </a:p>
          <a:p>
            <a:pPr lvl="1"/>
            <a:r>
              <a:rPr lang="en-US" dirty="0"/>
              <a:t>Since the R chart is in control, the </a:t>
            </a:r>
            <a:r>
              <a:rPr lang="en-US" dirty="0" err="1"/>
              <a:t>Xbar</a:t>
            </a:r>
            <a:r>
              <a:rPr lang="en-US" dirty="0"/>
              <a:t> chart is valid. </a:t>
            </a:r>
          </a:p>
          <a:p>
            <a:pPr lvl="1"/>
            <a:endParaRPr lang="en-US" dirty="0"/>
          </a:p>
          <a:p>
            <a:pPr lvl="1"/>
            <a:r>
              <a:rPr lang="en-US" dirty="0"/>
              <a:t>In both charts, there are not any data points failing any tests for special causes (i.e., all the data points fall between the control limits and spread around the center line with a random pattern). </a:t>
            </a:r>
          </a:p>
          <a:p>
            <a:pPr lvl="1"/>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4953001" y="1142999"/>
            <a:ext cx="6172200" cy="4386335"/>
          </a:xfrm>
          <a:prstGeom prst="rect">
            <a:avLst/>
          </a:prstGeom>
        </p:spPr>
      </p:pic>
      <p:sp>
        <p:nvSpPr>
          <p:cNvPr id="3" name="Date Placeholder 2">
            <a:extLst>
              <a:ext uri="{FF2B5EF4-FFF2-40B4-BE49-F238E27FC236}">
                <a16:creationId xmlns:a16="http://schemas.microsoft.com/office/drawing/2014/main" id="{A9689070-8941-4621-90CB-A5ADDC22D339}"/>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A2F387B-5B14-447C-898D-685186DD4BE0}"/>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5F7A4B0-F858-42E6-86D8-1DA6FEFED628}"/>
              </a:ext>
            </a:extLst>
          </p:cNvPr>
          <p:cNvSpPr>
            <a:spLocks noGrp="1"/>
          </p:cNvSpPr>
          <p:nvPr>
            <p:ph type="sldNum" sz="quarter" idx="4"/>
          </p:nvPr>
        </p:nvSpPr>
        <p:spPr/>
        <p:txBody>
          <a:bodyPr/>
          <a:lstStyle/>
          <a:p>
            <a:fld id="{28B83BC3-069B-46AF-A4E6-C99928E1A4FA}" type="slidenum">
              <a:rPr lang="en-US" smtClean="0"/>
              <a:pPr/>
              <a:t>959</a:t>
            </a:fld>
            <a:endParaRPr lang="en-US" dirty="0"/>
          </a:p>
        </p:txBody>
      </p:sp>
    </p:spTree>
    <p:custDataLst>
      <p:tags r:id="rId1"/>
    </p:custDataLst>
    <p:extLst>
      <p:ext uri="{BB962C8B-B14F-4D97-AF65-F5344CB8AC3E}">
        <p14:creationId xmlns:p14="http://schemas.microsoft.com/office/powerpoint/2010/main" val="20713462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6" name="Date Placeholder 5">
            <a:extLst>
              <a:ext uri="{FF2B5EF4-FFF2-40B4-BE49-F238E27FC236}">
                <a16:creationId xmlns:a16="http://schemas.microsoft.com/office/drawing/2014/main" id="{67CD4C97-4286-4A3C-B29F-6029F0855F6F}"/>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9A31B0B0-A36E-4AF7-A494-8FFCAB40E19A}"/>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BA7805D8-99FA-461C-9AD8-9EBBD17C2935}"/>
              </a:ext>
            </a:extLst>
          </p:cNvPr>
          <p:cNvSpPr>
            <a:spLocks noGrp="1"/>
          </p:cNvSpPr>
          <p:nvPr>
            <p:ph type="sldNum" sz="quarter" idx="4"/>
          </p:nvPr>
        </p:nvSpPr>
        <p:spPr/>
        <p:txBody>
          <a:bodyPr/>
          <a:lstStyle/>
          <a:p>
            <a:fld id="{28B83BC3-069B-46AF-A4E6-C99928E1A4FA}" type="slidenum">
              <a:rPr lang="en-US" smtClean="0"/>
              <a:pPr/>
              <a:t>96</a:t>
            </a:fld>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3" name="Date Placeholder 2">
            <a:extLst>
              <a:ext uri="{FF2B5EF4-FFF2-40B4-BE49-F238E27FC236}">
                <a16:creationId xmlns:a16="http://schemas.microsoft.com/office/drawing/2014/main" id="{C8AD36FE-D364-4484-9772-C573B6F5520C}"/>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39FFECAC-BD6A-4C34-99AE-0F1DC1BC29DC}"/>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32E46B88-C9D3-4EC5-9E8C-4CE4F473B18D}"/>
              </a:ext>
            </a:extLst>
          </p:cNvPr>
          <p:cNvSpPr>
            <a:spLocks noGrp="1"/>
          </p:cNvSpPr>
          <p:nvPr>
            <p:ph type="sldNum" sz="quarter" idx="4"/>
          </p:nvPr>
        </p:nvSpPr>
        <p:spPr/>
        <p:txBody>
          <a:bodyPr/>
          <a:lstStyle/>
          <a:p>
            <a:fld id="{28B83BC3-069B-46AF-A4E6-C99928E1A4FA}" type="slidenum">
              <a:rPr lang="en-US" smtClean="0"/>
              <a:pPr/>
              <a:t>960</a:t>
            </a:fld>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4" name="Date Placeholder 3">
            <a:extLst>
              <a:ext uri="{FF2B5EF4-FFF2-40B4-BE49-F238E27FC236}">
                <a16:creationId xmlns:a16="http://schemas.microsoft.com/office/drawing/2014/main" id="{5F80EE50-BA0E-4F88-898D-6824DEDA738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C2AC4DC-1BE6-4270-9415-1C195DE8CDE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D80C8EA-777A-477B-B4AE-C837FFE12B61}"/>
              </a:ext>
            </a:extLst>
          </p:cNvPr>
          <p:cNvSpPr>
            <a:spLocks noGrp="1"/>
          </p:cNvSpPr>
          <p:nvPr>
            <p:ph type="sldNum" sz="quarter" idx="4"/>
          </p:nvPr>
        </p:nvSpPr>
        <p:spPr/>
        <p:txBody>
          <a:bodyPr/>
          <a:lstStyle/>
          <a:p>
            <a:fld id="{28B83BC3-069B-46AF-A4E6-C99928E1A4FA}" type="slidenum">
              <a:rPr lang="en-US" smtClean="0"/>
              <a:pPr/>
              <a:t>961</a:t>
            </a:fld>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4" name="Date Placeholder 3">
            <a:extLst>
              <a:ext uri="{FF2B5EF4-FFF2-40B4-BE49-F238E27FC236}">
                <a16:creationId xmlns:a16="http://schemas.microsoft.com/office/drawing/2014/main" id="{EDF8F498-553D-4788-85BB-0D3DE5D1A3B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6CCE3924-2372-4A0D-B10D-C54F2C1A7287}"/>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6E62AAF-76F0-44EA-8C59-30B2BC1AAA2E}"/>
              </a:ext>
            </a:extLst>
          </p:cNvPr>
          <p:cNvSpPr>
            <a:spLocks noGrp="1"/>
          </p:cNvSpPr>
          <p:nvPr>
            <p:ph type="sldNum" sz="quarter" idx="4"/>
          </p:nvPr>
        </p:nvSpPr>
        <p:spPr/>
        <p:txBody>
          <a:bodyPr/>
          <a:lstStyle/>
          <a:p>
            <a:fld id="{28B83BC3-069B-46AF-A4E6-C99928E1A4FA}" type="slidenum">
              <a:rPr lang="en-US" smtClean="0"/>
              <a:pPr/>
              <a:t>962</a:t>
            </a:fld>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name="Equation" r:id="rId4" imgW="457200" imgH="431800" progId="Equation.3">
                  <p:embed/>
                </p:oleObj>
              </mc:Choice>
              <mc:Fallback>
                <p:oleObj name="Equation" r:id="rId4" imgW="4572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name="Equation" r:id="rId6" imgW="609600" imgH="609600" progId="Equation.3">
                  <p:embed/>
                </p:oleObj>
              </mc:Choice>
              <mc:Fallback>
                <p:oleObj name="Equation" r:id="rId6" imgW="609600" imgH="609600" progId="Equation.3">
                  <p:embed/>
                  <p:pic>
                    <p:nvPicPr>
                      <p:cNvPr id="717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name="Equation" r:id="rId8" imgW="711200" imgH="508000" progId="Equation.3">
                  <p:embed/>
                </p:oleObj>
              </mc:Choice>
              <mc:Fallback>
                <p:oleObj name="Equation" r:id="rId8" imgW="711200" imgH="508000" progId="Equation.3">
                  <p:embed/>
                  <p:pic>
                    <p:nvPicPr>
                      <p:cNvPr id="717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A44C5C7-CAA9-45BC-9D61-7539466C5A04}"/>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C0236EF1-D295-4ED6-BE3B-2EFE9603B778}"/>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3D011385-A06F-448D-B955-B3C0BFC36119}"/>
              </a:ext>
            </a:extLst>
          </p:cNvPr>
          <p:cNvSpPr>
            <a:spLocks noGrp="1"/>
          </p:cNvSpPr>
          <p:nvPr>
            <p:ph type="sldNum" sz="quarter" idx="4"/>
          </p:nvPr>
        </p:nvSpPr>
        <p:spPr/>
        <p:txBody>
          <a:bodyPr/>
          <a:lstStyle/>
          <a:p>
            <a:fld id="{28B83BC3-069B-46AF-A4E6-C99928E1A4FA}" type="slidenum">
              <a:rPr lang="en-US" smtClean="0"/>
              <a:pPr/>
              <a:t>963</a:t>
            </a:fld>
            <a:endParaRPr lang="en-US" dirty="0"/>
          </a:p>
        </p:txBody>
      </p:sp>
    </p:spTree>
    <p:custDataLst>
      <p:tags r:id="rId1"/>
    </p:custDataLst>
    <p:extLst>
      <p:ext uri="{BB962C8B-B14F-4D97-AF65-F5344CB8AC3E}">
        <p14:creationId xmlns:p14="http://schemas.microsoft.com/office/powerpoint/2010/main" val="1515473705"/>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to plot a U chart in Minitab </a:t>
            </a:r>
          </a:p>
          <a:p>
            <a:pPr marL="1234440" lvl="2" indent="-457200">
              <a:buFont typeface="+mj-lt"/>
              <a:buAutoNum type="arabicParenR"/>
            </a:pPr>
            <a:r>
              <a:rPr lang="en-US" dirty="0"/>
              <a:t>Click Stat → Control Charts → Attributes Charts → U.</a:t>
            </a:r>
          </a:p>
          <a:p>
            <a:pPr marL="1234440" lvl="2" indent="-457200">
              <a:buFont typeface="+mj-lt"/>
              <a:buAutoNum type="arabicParenR"/>
            </a:pPr>
            <a:r>
              <a:rPr lang="en-US" dirty="0"/>
              <a:t>A new window named “U Chart” appears.</a:t>
            </a:r>
          </a:p>
          <a:p>
            <a:pPr marL="1234440" lvl="2" indent="-457200">
              <a:buFont typeface="+mj-lt"/>
              <a:buAutoNum type="arabicParenR"/>
            </a:pPr>
            <a:r>
              <a:rPr lang="en-US" dirty="0"/>
              <a:t>Select “Count of Defects” as the “Variables.”</a:t>
            </a:r>
          </a:p>
          <a:p>
            <a:pPr marL="1234440" lvl="2" indent="-457200">
              <a:buFont typeface="+mj-lt"/>
              <a:buAutoNum type="arabicParenR"/>
            </a:pPr>
            <a:r>
              <a:rPr lang="en-US" dirty="0"/>
              <a:t>Select “Count of Units Inspected” as the “Subgroup Sizes.”</a:t>
            </a:r>
          </a:p>
          <a:p>
            <a:pPr marL="1234440" lvl="2" indent="-457200">
              <a:buFont typeface="+mj-lt"/>
              <a:buAutoNum type="arabicParenR"/>
            </a:pPr>
            <a:r>
              <a:rPr lang="en-US" dirty="0"/>
              <a:t>Click the button “U Chart Options” and another window named “U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“U Chart Options.”</a:t>
            </a:r>
          </a:p>
          <a:p>
            <a:pPr marL="1234440" lvl="2" indent="-457200">
              <a:buFont typeface="+mj-lt"/>
              <a:buAutoNum type="arabicParenR"/>
            </a:pPr>
            <a:r>
              <a:rPr lang="en-US" dirty="0"/>
              <a:t>Click “OK” in the window “U Chart.”</a:t>
            </a:r>
          </a:p>
          <a:p>
            <a:pPr marL="1234440" lvl="2" indent="-457200">
              <a:buFont typeface="+mj-lt"/>
              <a:buAutoNum type="arabicParenR"/>
            </a:pPr>
            <a:r>
              <a:rPr lang="en-US" dirty="0"/>
              <a:t>The U chart appears in the newly-generated window.</a:t>
            </a:r>
          </a:p>
          <a:p>
            <a:endParaRPr lang="en-US" sz="2800" dirty="0"/>
          </a:p>
        </p:txBody>
      </p:sp>
      <p:sp>
        <p:nvSpPr>
          <p:cNvPr id="4" name="Date Placeholder 3">
            <a:extLst>
              <a:ext uri="{FF2B5EF4-FFF2-40B4-BE49-F238E27FC236}">
                <a16:creationId xmlns:a16="http://schemas.microsoft.com/office/drawing/2014/main" id="{A22F1FD6-ADDF-4D87-9516-4B9F9E48ACB9}"/>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1F1C604E-FA1F-4A57-9C5B-8897FF199DAE}"/>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AC24EDF-BAEC-4D62-9FC8-4A9A07F524C8}"/>
              </a:ext>
            </a:extLst>
          </p:cNvPr>
          <p:cNvSpPr>
            <a:spLocks noGrp="1"/>
          </p:cNvSpPr>
          <p:nvPr>
            <p:ph type="sldNum" sz="quarter" idx="4"/>
          </p:nvPr>
        </p:nvSpPr>
        <p:spPr/>
        <p:txBody>
          <a:bodyPr/>
          <a:lstStyle/>
          <a:p>
            <a:fld id="{28B83BC3-069B-46AF-A4E6-C99928E1A4FA}" type="slidenum">
              <a:rPr lang="en-US" smtClean="0"/>
              <a:pPr/>
              <a:t>964</a:t>
            </a:fld>
            <a:endParaRPr lang="en-US" dirty="0"/>
          </a:p>
        </p:txBody>
      </p:sp>
    </p:spTree>
    <p:custDataLst>
      <p:tags r:id="rId1"/>
    </p:custDataLst>
    <p:extLst>
      <p:ext uri="{BB962C8B-B14F-4D97-AF65-F5344CB8AC3E}">
        <p14:creationId xmlns:p14="http://schemas.microsoft.com/office/powerpoint/2010/main" val="262464146"/>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pic>
        <p:nvPicPr>
          <p:cNvPr id="14" name="Picture 13"/>
          <p:cNvPicPr>
            <a:picLocks noChangeAspect="1"/>
          </p:cNvPicPr>
          <p:nvPr/>
        </p:nvPicPr>
        <p:blipFill>
          <a:blip r:embed="rId4"/>
          <a:stretch>
            <a:fillRect/>
          </a:stretch>
        </p:blipFill>
        <p:spPr>
          <a:xfrm>
            <a:off x="215620" y="2057400"/>
            <a:ext cx="5413746" cy="3581400"/>
          </a:xfrm>
          <a:prstGeom prst="rect">
            <a:avLst/>
          </a:prstGeom>
        </p:spPr>
      </p:pic>
      <p:pic>
        <p:nvPicPr>
          <p:cNvPr id="15" name="Picture 14"/>
          <p:cNvPicPr>
            <a:picLocks noChangeAspect="1"/>
          </p:cNvPicPr>
          <p:nvPr/>
        </p:nvPicPr>
        <p:blipFill>
          <a:blip r:embed="rId5"/>
          <a:stretch>
            <a:fillRect/>
          </a:stretch>
        </p:blipFill>
        <p:spPr>
          <a:xfrm>
            <a:off x="5668334" y="1476604"/>
            <a:ext cx="5433174" cy="4619395"/>
          </a:xfrm>
          <a:prstGeom prst="rect">
            <a:avLst/>
          </a:prstGeom>
        </p:spPr>
      </p:pic>
      <p:sp>
        <p:nvSpPr>
          <p:cNvPr id="29" name="Right Arrow 28"/>
          <p:cNvSpPr/>
          <p:nvPr/>
        </p:nvSpPr>
        <p:spPr>
          <a:xfrm>
            <a:off x="5400766"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7466C7E5-5565-45CB-97E3-888EDFF0F1A5}"/>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68273C15-BF6B-4948-BE9A-4FF4AF4A0014}"/>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7527E237-E412-4B97-9F73-B9A2AD76B454}"/>
              </a:ext>
            </a:extLst>
          </p:cNvPr>
          <p:cNvSpPr>
            <a:spLocks noGrp="1"/>
          </p:cNvSpPr>
          <p:nvPr>
            <p:ph type="sldNum" sz="quarter" idx="4"/>
          </p:nvPr>
        </p:nvSpPr>
        <p:spPr/>
        <p:txBody>
          <a:bodyPr/>
          <a:lstStyle/>
          <a:p>
            <a:fld id="{28B83BC3-069B-46AF-A4E6-C99928E1A4FA}" type="slidenum">
              <a:rPr lang="en-US" smtClean="0"/>
              <a:pPr/>
              <a:t>965</a:t>
            </a:fld>
            <a:endParaRPr lang="en-US" dirty="0"/>
          </a:p>
        </p:txBody>
      </p:sp>
    </p:spTree>
    <p:custDataLst>
      <p:tags r:id="rId1"/>
    </p:custDataLst>
    <p:extLst>
      <p:ext uri="{BB962C8B-B14F-4D97-AF65-F5344CB8AC3E}">
        <p14:creationId xmlns:p14="http://schemas.microsoft.com/office/powerpoint/2010/main" val="2729723408"/>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U Chart</a:t>
            </a:r>
            <a:endParaRPr lang="en-US" dirty="0"/>
          </a:p>
        </p:txBody>
      </p:sp>
      <p:sp>
        <p:nvSpPr>
          <p:cNvPr id="12" name="Content Placeholder 11"/>
          <p:cNvSpPr>
            <a:spLocks noGrp="1"/>
          </p:cNvSpPr>
          <p:nvPr>
            <p:ph idx="1"/>
          </p:nvPr>
        </p:nvSpPr>
        <p:spPr>
          <a:xfrm>
            <a:off x="609600" y="1143000"/>
            <a:ext cx="4191000" cy="5486400"/>
          </a:xfrm>
        </p:spPr>
        <p:txBody>
          <a:bodyPr>
            <a:normAutofit fontScale="92500" lnSpcReduction="10000"/>
          </a:bodyPr>
          <a:lstStyle/>
          <a:p>
            <a:r>
              <a:rPr lang="en-US" b="1" dirty="0"/>
              <a:t>U Chart Interpretation:</a:t>
            </a:r>
          </a:p>
          <a:p>
            <a:pPr lvl="1"/>
            <a:endParaRPr lang="en-US" dirty="0"/>
          </a:p>
          <a:p>
            <a:pPr lvl="1"/>
            <a:r>
              <a:rPr lang="en-US" dirty="0"/>
              <a:t>Since the sample sizes are not constant over time, the control limits are adjusted to different values accordingly.</a:t>
            </a:r>
          </a:p>
          <a:p>
            <a:pPr lvl="1"/>
            <a:endParaRPr lang="en-US" dirty="0"/>
          </a:p>
          <a:p>
            <a:pPr lvl="1"/>
            <a:r>
              <a:rPr lang="en-US" dirty="0"/>
              <a:t>The data point circled in red falls beyond the upper control limit. We conclude that the process is out of control. </a:t>
            </a:r>
          </a:p>
          <a:p>
            <a:pPr lvl="1"/>
            <a:endParaRPr lang="en-US" dirty="0"/>
          </a:p>
          <a:p>
            <a:pPr lvl="1"/>
            <a:r>
              <a:rPr lang="en-US" dirty="0"/>
              <a:t>Further investigation is needed to determine the special causes that triggered the unnatural pattern of the process. </a:t>
            </a:r>
          </a:p>
          <a:p>
            <a:endParaRPr lang="en-US" dirty="0"/>
          </a:p>
        </p:txBody>
      </p:sp>
      <p:pic>
        <p:nvPicPr>
          <p:cNvPr id="4" name="Picture 3"/>
          <p:cNvPicPr>
            <a:picLocks noChangeAspect="1"/>
          </p:cNvPicPr>
          <p:nvPr/>
        </p:nvPicPr>
        <p:blipFill>
          <a:blip r:embed="rId4"/>
          <a:stretch>
            <a:fillRect/>
          </a:stretch>
        </p:blipFill>
        <p:spPr>
          <a:xfrm>
            <a:off x="4800601" y="1111102"/>
            <a:ext cx="6339772" cy="4505422"/>
          </a:xfrm>
          <a:prstGeom prst="rect">
            <a:avLst/>
          </a:prstGeom>
        </p:spPr>
      </p:pic>
      <p:sp>
        <p:nvSpPr>
          <p:cNvPr id="3" name="Date Placeholder 2">
            <a:extLst>
              <a:ext uri="{FF2B5EF4-FFF2-40B4-BE49-F238E27FC236}">
                <a16:creationId xmlns:a16="http://schemas.microsoft.com/office/drawing/2014/main" id="{BD61EA1C-9C7B-4D75-A832-BFD60730E9A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1D603B3-4A77-4FD0-8D52-207BB06CDC4C}"/>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5BDF1E93-7C81-40EB-8624-CBB12E856C1A}"/>
              </a:ext>
            </a:extLst>
          </p:cNvPr>
          <p:cNvSpPr>
            <a:spLocks noGrp="1"/>
          </p:cNvSpPr>
          <p:nvPr>
            <p:ph type="sldNum" sz="quarter" idx="4"/>
          </p:nvPr>
        </p:nvSpPr>
        <p:spPr/>
        <p:txBody>
          <a:bodyPr/>
          <a:lstStyle/>
          <a:p>
            <a:fld id="{28B83BC3-069B-46AF-A4E6-C99928E1A4FA}" type="slidenum">
              <a:rPr lang="en-US" smtClean="0"/>
              <a:pPr/>
              <a:t>966</a:t>
            </a:fld>
            <a:endParaRPr lang="en-US" dirty="0"/>
          </a:p>
        </p:txBody>
      </p:sp>
    </p:spTree>
    <p:custDataLst>
      <p:tags r:id="rId1"/>
    </p:custDataLst>
    <p:extLst>
      <p:ext uri="{BB962C8B-B14F-4D97-AF65-F5344CB8AC3E}">
        <p14:creationId xmlns:p14="http://schemas.microsoft.com/office/powerpoint/2010/main" val="2395363318"/>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3" name="Date Placeholder 2">
            <a:extLst>
              <a:ext uri="{FF2B5EF4-FFF2-40B4-BE49-F238E27FC236}">
                <a16:creationId xmlns:a16="http://schemas.microsoft.com/office/drawing/2014/main" id="{85E2B657-DFE3-406E-BE21-1DAC0263F786}"/>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31C8E9D-B227-45EC-AC49-B6DDF856193C}"/>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C34D6197-B570-41A4-B6F1-A973651FBEEC}"/>
              </a:ext>
            </a:extLst>
          </p:cNvPr>
          <p:cNvSpPr>
            <a:spLocks noGrp="1"/>
          </p:cNvSpPr>
          <p:nvPr>
            <p:ph type="sldNum" sz="quarter" idx="4"/>
          </p:nvPr>
        </p:nvSpPr>
        <p:spPr/>
        <p:txBody>
          <a:bodyPr/>
          <a:lstStyle/>
          <a:p>
            <a:fld id="{28B83BC3-069B-46AF-A4E6-C99928E1A4FA}" type="slidenum">
              <a:rPr lang="en-US" smtClean="0"/>
              <a:pPr/>
              <a:t>967</a:t>
            </a:fld>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4" name="Date Placeholder 3">
            <a:extLst>
              <a:ext uri="{FF2B5EF4-FFF2-40B4-BE49-F238E27FC236}">
                <a16:creationId xmlns:a16="http://schemas.microsoft.com/office/drawing/2014/main" id="{1115C1AB-1154-42D6-A4B4-C43486D693F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4C296CAA-376F-4DDD-B1DE-67997104CEE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173475D-90E2-47A4-B419-9AD2A2E2281D}"/>
              </a:ext>
            </a:extLst>
          </p:cNvPr>
          <p:cNvSpPr>
            <a:spLocks noGrp="1"/>
          </p:cNvSpPr>
          <p:nvPr>
            <p:ph type="sldNum" sz="quarter" idx="4"/>
          </p:nvPr>
        </p:nvSpPr>
        <p:spPr/>
        <p:txBody>
          <a:bodyPr/>
          <a:lstStyle/>
          <a:p>
            <a:fld id="{28B83BC3-069B-46AF-A4E6-C99928E1A4FA}" type="slidenum">
              <a:rPr lang="en-US" smtClean="0"/>
              <a:pPr/>
              <a:t>968</a:t>
            </a:fld>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name="Equation" r:id="rId4" imgW="482391" imgH="431613" progId="Equation.3">
                  <p:embed/>
                </p:oleObj>
              </mc:Choice>
              <mc:Fallback>
                <p:oleObj name="Equation" r:id="rId4" imgW="482391"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name="Equation" r:id="rId6" imgW="622030" imgH="837836" progId="Equation.3">
                  <p:embed/>
                </p:oleObj>
              </mc:Choice>
              <mc:Fallback>
                <p:oleObj name="Equation" r:id="rId6" imgW="622030" imgH="837836" progId="Equation.3">
                  <p:embed/>
                  <p:pic>
                    <p:nvPicPr>
                      <p:cNvPr id="819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name="Equation" r:id="rId8" imgW="977900" imgH="508000" progId="Equation.3">
                  <p:embed/>
                </p:oleObj>
              </mc:Choice>
              <mc:Fallback>
                <p:oleObj name="Equation" r:id="rId8" imgW="977900" imgH="508000" progId="Equation.3">
                  <p:embed/>
                  <p:pic>
                    <p:nvPicPr>
                      <p:cNvPr id="819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
        <p:nvSpPr>
          <p:cNvPr id="4" name="Date Placeholder 3">
            <a:extLst>
              <a:ext uri="{FF2B5EF4-FFF2-40B4-BE49-F238E27FC236}">
                <a16:creationId xmlns:a16="http://schemas.microsoft.com/office/drawing/2014/main" id="{477488C2-4A8A-4ED7-9176-5E3A2118F3DE}"/>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26C50958-9E3A-41E0-8416-765590860C74}"/>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DC6433B3-5A24-42BA-9DA1-E418CAC6CB3E}"/>
              </a:ext>
            </a:extLst>
          </p:cNvPr>
          <p:cNvSpPr>
            <a:spLocks noGrp="1"/>
          </p:cNvSpPr>
          <p:nvPr>
            <p:ph type="sldNum" sz="quarter" idx="4"/>
          </p:nvPr>
        </p:nvSpPr>
        <p:spPr/>
        <p:txBody>
          <a:bodyPr/>
          <a:lstStyle/>
          <a:p>
            <a:fld id="{28B83BC3-069B-46AF-A4E6-C99928E1A4FA}" type="slidenum">
              <a:rPr lang="en-US" smtClean="0"/>
              <a:pPr/>
              <a:t>969</a:t>
            </a:fld>
            <a:endParaRPr lang="en-US" dirty="0"/>
          </a:p>
        </p:txBody>
      </p:sp>
    </p:spTree>
    <p:custDataLst>
      <p:tags r:id="rId1"/>
    </p:custDataLst>
    <p:extLst>
      <p:ext uri="{BB962C8B-B14F-4D97-AF65-F5344CB8AC3E}">
        <p14:creationId xmlns:p14="http://schemas.microsoft.com/office/powerpoint/2010/main" val="1645047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
        <p:nvSpPr>
          <p:cNvPr id="6" name="Date Placeholder 5">
            <a:extLst>
              <a:ext uri="{FF2B5EF4-FFF2-40B4-BE49-F238E27FC236}">
                <a16:creationId xmlns:a16="http://schemas.microsoft.com/office/drawing/2014/main" id="{BD34AD32-0045-4159-AEA9-E670A93AB9D1}"/>
              </a:ext>
            </a:extLst>
          </p:cNvPr>
          <p:cNvSpPr>
            <a:spLocks noGrp="1"/>
          </p:cNvSpPr>
          <p:nvPr>
            <p:ph type="dt" sz="half" idx="2"/>
          </p:nvPr>
        </p:nvSpPr>
        <p:spPr/>
        <p:txBody>
          <a:bodyPr/>
          <a:lstStyle/>
          <a:p>
            <a:r>
              <a:rPr lang="en-US"/>
              <a:t>Lean Six Sigma Training - MTB</a:t>
            </a:r>
            <a:endParaRPr lang="en-US" sz="1600" dirty="0"/>
          </a:p>
        </p:txBody>
      </p:sp>
      <p:sp>
        <p:nvSpPr>
          <p:cNvPr id="7" name="Footer Placeholder 6">
            <a:extLst>
              <a:ext uri="{FF2B5EF4-FFF2-40B4-BE49-F238E27FC236}">
                <a16:creationId xmlns:a16="http://schemas.microsoft.com/office/drawing/2014/main" id="{6AE73A90-A388-4B1F-8655-FDA25FD8E42B}"/>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26DA35D9-B5E7-46E3-B107-AA6686EC799B}"/>
              </a:ext>
            </a:extLst>
          </p:cNvPr>
          <p:cNvSpPr>
            <a:spLocks noGrp="1"/>
          </p:cNvSpPr>
          <p:nvPr>
            <p:ph type="sldNum" sz="quarter" idx="4"/>
          </p:nvPr>
        </p:nvSpPr>
        <p:spPr/>
        <p:txBody>
          <a:bodyPr/>
          <a:lstStyle/>
          <a:p>
            <a:fld id="{28B83BC3-069B-46AF-A4E6-C99928E1A4FA}" type="slidenum">
              <a:rPr lang="en-US" smtClean="0"/>
              <a:pPr/>
              <a:t>97</a:t>
            </a:fld>
            <a:endParaRPr lang="en-US" dirty="0"/>
          </a:p>
        </p:txBody>
      </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to plot a P chart in Minitab </a:t>
            </a:r>
          </a:p>
          <a:p>
            <a:pPr marL="1234440" lvl="2" indent="-457200">
              <a:buFont typeface="+mj-lt"/>
              <a:buAutoNum type="arabicParenR"/>
            </a:pPr>
            <a:r>
              <a:rPr lang="en-US" dirty="0"/>
              <a:t>Click Stat → Control Charts → Attributes Charts → P.</a:t>
            </a:r>
          </a:p>
          <a:p>
            <a:pPr marL="1234440" lvl="2" indent="-457200">
              <a:buFont typeface="+mj-lt"/>
              <a:buAutoNum type="arabicParenR"/>
            </a:pPr>
            <a:r>
              <a:rPr lang="en-US" dirty="0"/>
              <a:t>A new window named “P Chart” appears.</a:t>
            </a:r>
          </a:p>
          <a:p>
            <a:pPr marL="1234440" lvl="2" indent="-457200">
              <a:buFont typeface="+mj-lt"/>
              <a:buAutoNum type="arabicParenR"/>
            </a:pPr>
            <a:r>
              <a:rPr lang="en-US" dirty="0"/>
              <a:t>Select “Fail” as the “Variables.”</a:t>
            </a:r>
          </a:p>
          <a:p>
            <a:pPr marL="1234440" lvl="2" indent="-457200">
              <a:buFont typeface="+mj-lt"/>
              <a:buAutoNum type="arabicParenR"/>
            </a:pPr>
            <a:r>
              <a:rPr lang="en-US" dirty="0"/>
              <a:t>Select “N” as the “Subgroup Sizes.”</a:t>
            </a:r>
          </a:p>
          <a:p>
            <a:pPr marL="1234440" lvl="2" indent="-457200">
              <a:buFont typeface="+mj-lt"/>
              <a:buAutoNum type="arabicParenR"/>
            </a:pPr>
            <a:r>
              <a:rPr lang="en-US" dirty="0"/>
              <a:t>Click the button “P Chart Options” and another window named “P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“P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P chart appears in the newly-generated window.</a:t>
            </a:r>
          </a:p>
          <a:p>
            <a:pPr lvl="1"/>
            <a:endParaRPr lang="en-US" dirty="0"/>
          </a:p>
        </p:txBody>
      </p:sp>
      <p:sp>
        <p:nvSpPr>
          <p:cNvPr id="4" name="Date Placeholder 3">
            <a:extLst>
              <a:ext uri="{FF2B5EF4-FFF2-40B4-BE49-F238E27FC236}">
                <a16:creationId xmlns:a16="http://schemas.microsoft.com/office/drawing/2014/main" id="{27AD9B80-205F-421B-93B5-81F12D1B912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87035F5-C620-4E50-99E1-1F79CA00205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14FA768-A777-4FD3-8919-5EC1E79C65F6}"/>
              </a:ext>
            </a:extLst>
          </p:cNvPr>
          <p:cNvSpPr>
            <a:spLocks noGrp="1"/>
          </p:cNvSpPr>
          <p:nvPr>
            <p:ph type="sldNum" sz="quarter" idx="4"/>
          </p:nvPr>
        </p:nvSpPr>
        <p:spPr/>
        <p:txBody>
          <a:bodyPr/>
          <a:lstStyle/>
          <a:p>
            <a:fld id="{28B83BC3-069B-46AF-A4E6-C99928E1A4FA}" type="slidenum">
              <a:rPr lang="en-US" smtClean="0"/>
              <a:pPr/>
              <a:t>970</a:t>
            </a:fld>
            <a:endParaRPr lang="en-US" dirty="0"/>
          </a:p>
        </p:txBody>
      </p:sp>
    </p:spTree>
    <p:custDataLst>
      <p:tags r:id="rId1"/>
    </p:custDataLst>
    <p:extLst>
      <p:ext uri="{BB962C8B-B14F-4D97-AF65-F5344CB8AC3E}">
        <p14:creationId xmlns:p14="http://schemas.microsoft.com/office/powerpoint/2010/main" val="3616266995"/>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pic>
        <p:nvPicPr>
          <p:cNvPr id="3" name="Picture 2"/>
          <p:cNvPicPr>
            <a:picLocks noChangeAspect="1"/>
          </p:cNvPicPr>
          <p:nvPr/>
        </p:nvPicPr>
        <p:blipFill>
          <a:blip r:embed="rId4"/>
          <a:stretch>
            <a:fillRect/>
          </a:stretch>
        </p:blipFill>
        <p:spPr>
          <a:xfrm>
            <a:off x="393516" y="2054840"/>
            <a:ext cx="5283126" cy="3494990"/>
          </a:xfrm>
          <a:prstGeom prst="rect">
            <a:avLst/>
          </a:prstGeom>
        </p:spPr>
      </p:pic>
      <p:pic>
        <p:nvPicPr>
          <p:cNvPr id="8" name="Picture 7"/>
          <p:cNvPicPr>
            <a:picLocks noChangeAspect="1"/>
          </p:cNvPicPr>
          <p:nvPr/>
        </p:nvPicPr>
        <p:blipFill>
          <a:blip r:embed="rId5"/>
          <a:stretch>
            <a:fillRect/>
          </a:stretch>
        </p:blipFill>
        <p:spPr>
          <a:xfrm>
            <a:off x="5738035" y="1524000"/>
            <a:ext cx="5359400" cy="4556671"/>
          </a:xfrm>
          <a:prstGeom prst="rect">
            <a:avLst/>
          </a:prstGeom>
        </p:spPr>
      </p:pic>
      <p:sp>
        <p:nvSpPr>
          <p:cNvPr id="20" name="Right Arrow 19"/>
          <p:cNvSpPr/>
          <p:nvPr/>
        </p:nvSpPr>
        <p:spPr>
          <a:xfrm>
            <a:off x="5478739" y="364993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4167B58-E1F8-43DE-951A-C3192E1F30B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A09160D-380E-47FC-B0DA-FDB9F00E2DD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7765841-DE2B-4332-9B4F-FFB6EB2EC3F0}"/>
              </a:ext>
            </a:extLst>
          </p:cNvPr>
          <p:cNvSpPr>
            <a:spLocks noGrp="1"/>
          </p:cNvSpPr>
          <p:nvPr>
            <p:ph type="sldNum" sz="quarter" idx="4"/>
          </p:nvPr>
        </p:nvSpPr>
        <p:spPr/>
        <p:txBody>
          <a:bodyPr/>
          <a:lstStyle/>
          <a:p>
            <a:fld id="{28B83BC3-069B-46AF-A4E6-C99928E1A4FA}" type="slidenum">
              <a:rPr lang="en-US" smtClean="0"/>
              <a:pPr/>
              <a:t>971</a:t>
            </a:fld>
            <a:endParaRPr lang="en-US" dirty="0"/>
          </a:p>
        </p:txBody>
      </p:sp>
    </p:spTree>
    <p:custDataLst>
      <p:tags r:id="rId1"/>
    </p:custDataLst>
    <p:extLst>
      <p:ext uri="{BB962C8B-B14F-4D97-AF65-F5344CB8AC3E}">
        <p14:creationId xmlns:p14="http://schemas.microsoft.com/office/powerpoint/2010/main" val="4126469773"/>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3" name="Content Placeholder 2"/>
          <p:cNvSpPr>
            <a:spLocks noGrp="1"/>
          </p:cNvSpPr>
          <p:nvPr>
            <p:ph idx="1"/>
          </p:nvPr>
        </p:nvSpPr>
        <p:spPr>
          <a:xfrm>
            <a:off x="609600" y="1143000"/>
            <a:ext cx="4343400" cy="5486400"/>
          </a:xfrm>
        </p:spPr>
        <p:txBody>
          <a:bodyPr/>
          <a:lstStyle/>
          <a:p>
            <a:r>
              <a:rPr lang="en-US" b="1" dirty="0"/>
              <a:t>P Chart Interpretation:</a:t>
            </a:r>
          </a:p>
          <a:p>
            <a:endParaRPr lang="en-US" dirty="0"/>
          </a:p>
          <a:p>
            <a:pPr lvl="1"/>
            <a:r>
              <a:rPr lang="en-US" dirty="0"/>
              <a:t>Since the sample sizes are not constant over time, the control limits are adjusted to different values accordingly. </a:t>
            </a:r>
          </a:p>
          <a:p>
            <a:endParaRPr lang="en-US" dirty="0"/>
          </a:p>
          <a:p>
            <a:pPr lvl="1"/>
            <a:r>
              <a:rPr lang="en-US" dirty="0"/>
              <a:t>All the data points fall within the control limits and spread randomly around the mean. 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012195" y="1111102"/>
            <a:ext cx="6113005" cy="4375298"/>
          </a:xfrm>
          <a:prstGeom prst="rect">
            <a:avLst/>
          </a:prstGeom>
        </p:spPr>
      </p:pic>
      <p:sp>
        <p:nvSpPr>
          <p:cNvPr id="4" name="Date Placeholder 3">
            <a:extLst>
              <a:ext uri="{FF2B5EF4-FFF2-40B4-BE49-F238E27FC236}">
                <a16:creationId xmlns:a16="http://schemas.microsoft.com/office/drawing/2014/main" id="{39728BC1-9C8C-42DA-8953-883514DAC86E}"/>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B8C2FBC8-3E4C-46ED-ABC2-81351EDA3E28}"/>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09FA029-2145-4A80-A878-79F89760B540}"/>
              </a:ext>
            </a:extLst>
          </p:cNvPr>
          <p:cNvSpPr>
            <a:spLocks noGrp="1"/>
          </p:cNvSpPr>
          <p:nvPr>
            <p:ph type="sldNum" sz="quarter" idx="4"/>
          </p:nvPr>
        </p:nvSpPr>
        <p:spPr/>
        <p:txBody>
          <a:bodyPr/>
          <a:lstStyle/>
          <a:p>
            <a:fld id="{28B83BC3-069B-46AF-A4E6-C99928E1A4FA}" type="slidenum">
              <a:rPr lang="en-US" smtClean="0"/>
              <a:pPr/>
              <a:t>972</a:t>
            </a:fld>
            <a:endParaRPr lang="en-US" dirty="0"/>
          </a:p>
        </p:txBody>
      </p:sp>
    </p:spTree>
    <p:custDataLst>
      <p:tags r:id="rId1"/>
    </p:custDataLst>
    <p:extLst>
      <p:ext uri="{BB962C8B-B14F-4D97-AF65-F5344CB8AC3E}">
        <p14:creationId xmlns:p14="http://schemas.microsoft.com/office/powerpoint/2010/main" val="525820324"/>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3" name="Date Placeholder 2">
            <a:extLst>
              <a:ext uri="{FF2B5EF4-FFF2-40B4-BE49-F238E27FC236}">
                <a16:creationId xmlns:a16="http://schemas.microsoft.com/office/drawing/2014/main" id="{2A443AF4-5ED2-4836-B88E-4F7FE3FF06E0}"/>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E5369055-AC10-43A7-8435-27151442A9D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5C7F52A0-B441-4FA1-898D-025AF8958D42}"/>
              </a:ext>
            </a:extLst>
          </p:cNvPr>
          <p:cNvSpPr>
            <a:spLocks noGrp="1"/>
          </p:cNvSpPr>
          <p:nvPr>
            <p:ph type="sldNum" sz="quarter" idx="4"/>
          </p:nvPr>
        </p:nvSpPr>
        <p:spPr/>
        <p:txBody>
          <a:bodyPr/>
          <a:lstStyle/>
          <a:p>
            <a:fld id="{28B83BC3-069B-46AF-A4E6-C99928E1A4FA}" type="slidenum">
              <a:rPr lang="en-US" smtClean="0"/>
              <a:pPr/>
              <a:t>973</a:t>
            </a:fld>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4" name="Date Placeholder 3">
            <a:extLst>
              <a:ext uri="{FF2B5EF4-FFF2-40B4-BE49-F238E27FC236}">
                <a16:creationId xmlns:a16="http://schemas.microsoft.com/office/drawing/2014/main" id="{D6A36EAD-1225-45B0-94D7-B380B6F249A3}"/>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CC7CD9E-13AA-450F-BC84-9CD52964660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9B5F0CEB-3FB1-4D35-BCFF-196CAD803EE8}"/>
              </a:ext>
            </a:extLst>
          </p:cNvPr>
          <p:cNvSpPr>
            <a:spLocks noGrp="1"/>
          </p:cNvSpPr>
          <p:nvPr>
            <p:ph type="sldNum" sz="quarter" idx="4"/>
          </p:nvPr>
        </p:nvSpPr>
        <p:spPr/>
        <p:txBody>
          <a:bodyPr/>
          <a:lstStyle/>
          <a:p>
            <a:fld id="{28B83BC3-069B-46AF-A4E6-C99928E1A4FA}" type="slidenum">
              <a:rPr lang="en-US" smtClean="0"/>
              <a:pPr/>
              <a:t>974</a:t>
            </a:fld>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name="Equation" r:id="rId4" imgW="152334" imgH="228501" progId="Equation.3">
                  <p:embed/>
                </p:oleObj>
              </mc:Choice>
              <mc:Fallback>
                <p:oleObj name="Equation" r:id="rId4" imgW="152334" imgH="228501"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name="Equation" r:id="rId6" imgW="710891" imgH="609336" progId="Equation.3">
                  <p:embed/>
                </p:oleObj>
              </mc:Choice>
              <mc:Fallback>
                <p:oleObj name="Equation" r:id="rId6" imgW="710891" imgH="609336"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name="Equation" r:id="rId8" imgW="1231366" imgH="279279" progId="Equation.3">
                  <p:embed/>
                </p:oleObj>
              </mc:Choice>
              <mc:Fallback>
                <p:oleObj name="Equation" r:id="rId8" imgW="1231366" imgH="279279" progId="Equation.3">
                  <p:embed/>
                  <p:pic>
                    <p:nvPicPr>
                      <p:cNvPr id="922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DC74A42-B612-4BEC-A974-88A467834879}"/>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BB78635E-6416-4B58-819D-82DCE1B5909F}"/>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A89E5C40-9D48-422D-A378-E0CC167EA70A}"/>
              </a:ext>
            </a:extLst>
          </p:cNvPr>
          <p:cNvSpPr>
            <a:spLocks noGrp="1"/>
          </p:cNvSpPr>
          <p:nvPr>
            <p:ph type="sldNum" sz="quarter" idx="4"/>
          </p:nvPr>
        </p:nvSpPr>
        <p:spPr/>
        <p:txBody>
          <a:bodyPr/>
          <a:lstStyle/>
          <a:p>
            <a:fld id="{28B83BC3-069B-46AF-A4E6-C99928E1A4FA}" type="slidenum">
              <a:rPr lang="en-US" smtClean="0"/>
              <a:pPr/>
              <a:t>975</a:t>
            </a:fld>
            <a:endParaRPr lang="en-US" dirty="0"/>
          </a:p>
        </p:txBody>
      </p:sp>
    </p:spTree>
    <p:custDataLst>
      <p:tags r:id="rId1"/>
    </p:custDataLst>
    <p:extLst>
      <p:ext uri="{BB962C8B-B14F-4D97-AF65-F5344CB8AC3E}">
        <p14:creationId xmlns:p14="http://schemas.microsoft.com/office/powerpoint/2010/main" val="1164869944"/>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NP Chart</a:t>
            </a:r>
            <a:endParaRPr lang="en-US" dirty="0"/>
          </a:p>
        </p:txBody>
      </p:sp>
      <p:sp>
        <p:nvSpPr>
          <p:cNvPr id="3" name="Content Placeholder 2"/>
          <p:cNvSpPr>
            <a:spLocks noGrp="1"/>
          </p:cNvSpPr>
          <p:nvPr>
            <p:ph idx="1"/>
          </p:nvPr>
        </p:nvSpPr>
        <p:spPr/>
        <p:txBody>
          <a:bodyPr>
            <a:normAutofit lnSpcReduction="10000"/>
          </a:bodyPr>
          <a:lstStyle/>
          <a:p>
            <a:r>
              <a:rPr lang="en-US" dirty="0"/>
              <a:t>Data File: “NP” tab in “Sample Data.xlsx”</a:t>
            </a:r>
          </a:p>
          <a:p>
            <a:r>
              <a:rPr lang="en-US" dirty="0"/>
              <a:t>Steps to plot a NP chart in Minitab</a:t>
            </a:r>
          </a:p>
          <a:p>
            <a:pPr marL="1234440" lvl="2" indent="-457200">
              <a:buFont typeface="+mj-lt"/>
              <a:buAutoNum type="arabicPeriod"/>
            </a:pPr>
            <a:r>
              <a:rPr lang="en-US" dirty="0"/>
              <a:t>Click Stat → Control Charts → Attributes Charts → NP.</a:t>
            </a:r>
          </a:p>
          <a:p>
            <a:pPr marL="1234440" lvl="2" indent="-457200">
              <a:buFont typeface="+mj-lt"/>
              <a:buAutoNum type="arabicPeriod"/>
            </a:pPr>
            <a:r>
              <a:rPr lang="en-US" dirty="0"/>
              <a:t>A new window named “NP Chart” appears.</a:t>
            </a:r>
          </a:p>
          <a:p>
            <a:pPr marL="1234440" lvl="2" indent="-457200">
              <a:buFont typeface="+mj-lt"/>
              <a:buAutoNum type="arabicPeriod"/>
            </a:pPr>
            <a:r>
              <a:rPr lang="en-US" dirty="0"/>
              <a:t>Select “Fail” as the “Variables.”</a:t>
            </a:r>
          </a:p>
          <a:p>
            <a:pPr marL="1234440" lvl="2" indent="-457200">
              <a:buFont typeface="+mj-lt"/>
              <a:buAutoNum type="arabicPeriod"/>
            </a:pPr>
            <a:r>
              <a:rPr lang="en-US" dirty="0"/>
              <a:t>Enter “50” as the “Subgroup Sizes.”</a:t>
            </a:r>
          </a:p>
          <a:p>
            <a:pPr marL="1234440" lvl="2" indent="-457200">
              <a:buFont typeface="+mj-lt"/>
              <a:buAutoNum type="arabicPeriod"/>
            </a:pPr>
            <a:r>
              <a:rPr lang="en-US" dirty="0"/>
              <a:t>Click the button “NP Chart Options” and another window named “NP Chart Options” pops up.</a:t>
            </a:r>
          </a:p>
          <a:p>
            <a:pPr marL="1234440" lvl="2" indent="-457200">
              <a:buFont typeface="+mj-lt"/>
              <a:buAutoNum type="arabicPeriod"/>
            </a:pPr>
            <a:r>
              <a:rPr lang="en-US" dirty="0"/>
              <a:t>Click the tab “Tests.”</a:t>
            </a:r>
          </a:p>
          <a:p>
            <a:pPr marL="1234440" lvl="2" indent="-457200">
              <a:buFont typeface="+mj-lt"/>
              <a:buAutoNum type="arabicPeriod"/>
            </a:pPr>
            <a:r>
              <a:rPr lang="en-US" dirty="0"/>
              <a:t>Select the item “Perform all tests for special causes” in the dropdown menu.</a:t>
            </a:r>
          </a:p>
          <a:p>
            <a:pPr marL="1234440" lvl="2" indent="-457200">
              <a:buFont typeface="+mj-lt"/>
              <a:buAutoNum type="arabicPeriod"/>
            </a:pPr>
            <a:r>
              <a:rPr lang="en-US" dirty="0"/>
              <a:t>Click “OK” in the window “NP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NP chart appears in the newly-generated window.</a:t>
            </a:r>
          </a:p>
          <a:p>
            <a:pPr lvl="1"/>
            <a:endParaRPr lang="en-US" dirty="0"/>
          </a:p>
        </p:txBody>
      </p:sp>
      <p:sp>
        <p:nvSpPr>
          <p:cNvPr id="4" name="Date Placeholder 3">
            <a:extLst>
              <a:ext uri="{FF2B5EF4-FFF2-40B4-BE49-F238E27FC236}">
                <a16:creationId xmlns:a16="http://schemas.microsoft.com/office/drawing/2014/main" id="{25E55115-2EE6-4C67-9077-F0F5C220AA6F}"/>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09B86B5-8899-4251-8B5F-15C47021606C}"/>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DAB4E6F-F73C-4E70-A13A-366BBCCC2A99}"/>
              </a:ext>
            </a:extLst>
          </p:cNvPr>
          <p:cNvSpPr>
            <a:spLocks noGrp="1"/>
          </p:cNvSpPr>
          <p:nvPr>
            <p:ph type="sldNum" sz="quarter" idx="4"/>
          </p:nvPr>
        </p:nvSpPr>
        <p:spPr/>
        <p:txBody>
          <a:bodyPr/>
          <a:lstStyle/>
          <a:p>
            <a:fld id="{28B83BC3-069B-46AF-A4E6-C99928E1A4FA}" type="slidenum">
              <a:rPr lang="en-US" smtClean="0"/>
              <a:pPr/>
              <a:t>976</a:t>
            </a:fld>
            <a:endParaRPr lang="en-US" dirty="0"/>
          </a:p>
        </p:txBody>
      </p:sp>
    </p:spTree>
    <p:custDataLst>
      <p:tags r:id="rId1"/>
    </p:custDataLst>
    <p:extLst>
      <p:ext uri="{BB962C8B-B14F-4D97-AF65-F5344CB8AC3E}">
        <p14:creationId xmlns:p14="http://schemas.microsoft.com/office/powerpoint/2010/main" val="1476078461"/>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NP Chart</a:t>
            </a:r>
          </a:p>
        </p:txBody>
      </p:sp>
      <p:pic>
        <p:nvPicPr>
          <p:cNvPr id="5" name="Picture 4"/>
          <p:cNvPicPr>
            <a:picLocks noChangeAspect="1"/>
          </p:cNvPicPr>
          <p:nvPr/>
        </p:nvPicPr>
        <p:blipFill>
          <a:blip r:embed="rId4"/>
          <a:stretch>
            <a:fillRect/>
          </a:stretch>
        </p:blipFill>
        <p:spPr>
          <a:xfrm>
            <a:off x="5846967" y="1449282"/>
            <a:ext cx="5278233" cy="4487660"/>
          </a:xfrm>
          <a:prstGeom prst="rect">
            <a:avLst/>
          </a:prstGeom>
        </p:spPr>
      </p:pic>
      <p:pic>
        <p:nvPicPr>
          <p:cNvPr id="13" name="Picture 12"/>
          <p:cNvPicPr>
            <a:picLocks noChangeAspect="1"/>
          </p:cNvPicPr>
          <p:nvPr/>
        </p:nvPicPr>
        <p:blipFill>
          <a:blip r:embed="rId5"/>
          <a:stretch>
            <a:fillRect/>
          </a:stretch>
        </p:blipFill>
        <p:spPr>
          <a:xfrm>
            <a:off x="152819" y="1823624"/>
            <a:ext cx="5651942" cy="3738976"/>
          </a:xfrm>
          <a:prstGeom prst="rect">
            <a:avLst/>
          </a:prstGeom>
        </p:spPr>
      </p:pic>
      <p:sp>
        <p:nvSpPr>
          <p:cNvPr id="17" name="Right Arrow 16"/>
          <p:cNvSpPr/>
          <p:nvPr/>
        </p:nvSpPr>
        <p:spPr>
          <a:xfrm>
            <a:off x="5576161" y="3540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EE905F0-570C-4335-AECA-878B7480A509}"/>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D322BB44-C1C2-41AD-83F8-E0759A60B69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8F7087A-D082-4202-BD66-5854AFF9A6DF}"/>
              </a:ext>
            </a:extLst>
          </p:cNvPr>
          <p:cNvSpPr>
            <a:spLocks noGrp="1"/>
          </p:cNvSpPr>
          <p:nvPr>
            <p:ph type="sldNum" sz="quarter" idx="4"/>
          </p:nvPr>
        </p:nvSpPr>
        <p:spPr/>
        <p:txBody>
          <a:bodyPr/>
          <a:lstStyle/>
          <a:p>
            <a:fld id="{28B83BC3-069B-46AF-A4E6-C99928E1A4FA}" type="slidenum">
              <a:rPr lang="en-US" smtClean="0"/>
              <a:pPr/>
              <a:t>977</a:t>
            </a:fld>
            <a:endParaRPr lang="en-US" dirty="0"/>
          </a:p>
        </p:txBody>
      </p:sp>
    </p:spTree>
    <p:custDataLst>
      <p:tags r:id="rId1"/>
    </p:custDataLst>
    <p:extLst>
      <p:ext uri="{BB962C8B-B14F-4D97-AF65-F5344CB8AC3E}">
        <p14:creationId xmlns:p14="http://schemas.microsoft.com/office/powerpoint/2010/main" val="1189326968"/>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 Diagnosis</a:t>
            </a:r>
            <a:endParaRPr lang="en-US" dirty="0"/>
          </a:p>
        </p:txBody>
      </p:sp>
      <p:sp>
        <p:nvSpPr>
          <p:cNvPr id="3" name="Content Placeholder 2"/>
          <p:cNvSpPr>
            <a:spLocks noGrp="1"/>
          </p:cNvSpPr>
          <p:nvPr>
            <p:ph idx="1"/>
          </p:nvPr>
        </p:nvSpPr>
        <p:spPr>
          <a:xfrm>
            <a:off x="609600" y="1143000"/>
            <a:ext cx="4419600" cy="5486400"/>
          </a:xfrm>
        </p:spPr>
        <p:txBody>
          <a:bodyPr/>
          <a:lstStyle/>
          <a:p>
            <a:r>
              <a:rPr lang="en-US" b="1" dirty="0"/>
              <a:t>NP Chart Interpretation:</a:t>
            </a:r>
          </a:p>
          <a:p>
            <a:endParaRPr lang="en-US" dirty="0"/>
          </a:p>
          <a:p>
            <a:pPr lvl="1"/>
            <a:r>
              <a:rPr lang="en-US" dirty="0"/>
              <a:t>Four data points, circled in red, fall beyond the upper control limit. </a:t>
            </a:r>
          </a:p>
          <a:p>
            <a:endParaRPr lang="en-US" dirty="0"/>
          </a:p>
          <a:p>
            <a:pPr lvl="1"/>
            <a:r>
              <a:rPr lang="en-US" dirty="0"/>
              <a:t>We conclude that the NP chart is out of control. </a:t>
            </a:r>
          </a:p>
          <a:p>
            <a:endParaRPr lang="en-US" dirty="0"/>
          </a:p>
          <a:p>
            <a:pPr lvl="1"/>
            <a:r>
              <a:rPr lang="en-US" dirty="0"/>
              <a:t>Further investigation is needed to determine the special causes that triggered the unnatural pattern of the process. </a:t>
            </a:r>
          </a:p>
          <a:p>
            <a:endParaRPr lang="en-US" dirty="0"/>
          </a:p>
        </p:txBody>
      </p:sp>
      <p:pic>
        <p:nvPicPr>
          <p:cNvPr id="17" name="Picture 16"/>
          <p:cNvPicPr>
            <a:picLocks noChangeAspect="1"/>
          </p:cNvPicPr>
          <p:nvPr/>
        </p:nvPicPr>
        <p:blipFill>
          <a:blip r:embed="rId4"/>
          <a:stretch>
            <a:fillRect/>
          </a:stretch>
        </p:blipFill>
        <p:spPr>
          <a:xfrm>
            <a:off x="5029201" y="1142999"/>
            <a:ext cx="6096000" cy="4324865"/>
          </a:xfrm>
          <a:prstGeom prst="rect">
            <a:avLst/>
          </a:prstGeom>
        </p:spPr>
      </p:pic>
      <p:sp>
        <p:nvSpPr>
          <p:cNvPr id="4" name="Date Placeholder 3">
            <a:extLst>
              <a:ext uri="{FF2B5EF4-FFF2-40B4-BE49-F238E27FC236}">
                <a16:creationId xmlns:a16="http://schemas.microsoft.com/office/drawing/2014/main" id="{03FAC1C2-C0B0-40CD-9E36-9937EEAB611D}"/>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6323FE8-6289-4587-BAD6-9BE89748FA9A}"/>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C25B507E-7F8D-4A5F-9086-9DAA64352A7C}"/>
              </a:ext>
            </a:extLst>
          </p:cNvPr>
          <p:cNvSpPr>
            <a:spLocks noGrp="1"/>
          </p:cNvSpPr>
          <p:nvPr>
            <p:ph type="sldNum" sz="quarter" idx="4"/>
          </p:nvPr>
        </p:nvSpPr>
        <p:spPr/>
        <p:txBody>
          <a:bodyPr/>
          <a:lstStyle/>
          <a:p>
            <a:fld id="{28B83BC3-069B-46AF-A4E6-C99928E1A4FA}" type="slidenum">
              <a:rPr lang="en-US" smtClean="0"/>
              <a:pPr/>
              <a:t>978</a:t>
            </a:fld>
            <a:endParaRPr lang="en-US" dirty="0"/>
          </a:p>
        </p:txBody>
      </p:sp>
    </p:spTree>
    <p:custDataLst>
      <p:tags r:id="rId1"/>
    </p:custDataLst>
    <p:extLst>
      <p:ext uri="{BB962C8B-B14F-4D97-AF65-F5344CB8AC3E}">
        <p14:creationId xmlns:p14="http://schemas.microsoft.com/office/powerpoint/2010/main" val="402267289"/>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3" name="Date Placeholder 2">
            <a:extLst>
              <a:ext uri="{FF2B5EF4-FFF2-40B4-BE49-F238E27FC236}">
                <a16:creationId xmlns:a16="http://schemas.microsoft.com/office/drawing/2014/main" id="{9608C451-CCCA-4471-816A-623D17416162}"/>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3CF3A456-0DF2-43C3-A811-06D3F91547A1}"/>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0A629218-4587-475F-B0CE-D0994B97E868}"/>
              </a:ext>
            </a:extLst>
          </p:cNvPr>
          <p:cNvSpPr>
            <a:spLocks noGrp="1"/>
          </p:cNvSpPr>
          <p:nvPr>
            <p:ph type="sldNum" sz="quarter" idx="4"/>
          </p:nvPr>
        </p:nvSpPr>
        <p:spPr/>
        <p:txBody>
          <a:bodyPr/>
          <a:lstStyle/>
          <a:p>
            <a:fld id="{28B83BC3-069B-46AF-A4E6-C99928E1A4FA}" type="slidenum">
              <a:rPr lang="en-US" smtClean="0"/>
              <a:pPr/>
              <a:t>979</a:t>
            </a:fld>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
        <p:nvSpPr>
          <p:cNvPr id="3" name="Date Placeholder 2">
            <a:extLst>
              <a:ext uri="{FF2B5EF4-FFF2-40B4-BE49-F238E27FC236}">
                <a16:creationId xmlns:a16="http://schemas.microsoft.com/office/drawing/2014/main" id="{975506DD-AACC-4A98-AC77-E73736A352A8}"/>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FF3B75C-BA2B-458B-9A67-424267F69816}"/>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76233290-F345-45BB-A1BD-F0E34218A295}"/>
              </a:ext>
            </a:extLst>
          </p:cNvPr>
          <p:cNvSpPr>
            <a:spLocks noGrp="1"/>
          </p:cNvSpPr>
          <p:nvPr>
            <p:ph type="sldNum" sz="quarter" idx="4"/>
          </p:nvPr>
        </p:nvSpPr>
        <p:spPr/>
        <p:txBody>
          <a:bodyPr/>
          <a:lstStyle/>
          <a:p>
            <a:fld id="{28B83BC3-069B-46AF-A4E6-C99928E1A4FA}" type="slidenum">
              <a:rPr lang="en-US" smtClean="0"/>
              <a:pPr/>
              <a:t>98</a:t>
            </a:fld>
            <a:endParaRPr lang="en-US" dirty="0"/>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4" name="Date Placeholder 3">
            <a:extLst>
              <a:ext uri="{FF2B5EF4-FFF2-40B4-BE49-F238E27FC236}">
                <a16:creationId xmlns:a16="http://schemas.microsoft.com/office/drawing/2014/main" id="{EE6458D6-D14D-4556-BDCA-560FD51DEAE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A26ED88-A86A-46B3-9602-6F555E0CD1C1}"/>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2EA99C1-D465-4CF3-882E-05008D38BE64}"/>
              </a:ext>
            </a:extLst>
          </p:cNvPr>
          <p:cNvSpPr>
            <a:spLocks noGrp="1"/>
          </p:cNvSpPr>
          <p:nvPr>
            <p:ph type="sldNum" sz="quarter" idx="4"/>
          </p:nvPr>
        </p:nvSpPr>
        <p:spPr/>
        <p:txBody>
          <a:bodyPr/>
          <a:lstStyle/>
          <a:p>
            <a:fld id="{28B83BC3-069B-46AF-A4E6-C99928E1A4FA}" type="slidenum">
              <a:rPr lang="en-US" smtClean="0"/>
              <a:pPr/>
              <a:t>980</a:t>
            </a:fld>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name="Equation" r:id="rId4" imgW="723586" imgH="634725" progId="Equation.3">
                  <p:embed/>
                </p:oleObj>
              </mc:Choice>
              <mc:Fallback>
                <p:oleObj name="Equation" r:id="rId4" imgW="723586" imgH="63472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name="Equation" r:id="rId6" imgW="710891" imgH="609336" progId="Equation.3">
                  <p:embed/>
                </p:oleObj>
              </mc:Choice>
              <mc:Fallback>
                <p:oleObj name="Equation" r:id="rId6" imgW="710891" imgH="609336"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name="Equation" r:id="rId8" imgW="533169" imgH="279279" progId="Equation.3">
                  <p:embed/>
                </p:oleObj>
              </mc:Choice>
              <mc:Fallback>
                <p:oleObj name="Equation" r:id="rId8" imgW="533169" imgH="279279" progId="Equation.3">
                  <p:embed/>
                  <p:pic>
                    <p:nvPicPr>
                      <p:cNvPr id="512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
        <p:nvSpPr>
          <p:cNvPr id="4" name="Date Placeholder 3">
            <a:extLst>
              <a:ext uri="{FF2B5EF4-FFF2-40B4-BE49-F238E27FC236}">
                <a16:creationId xmlns:a16="http://schemas.microsoft.com/office/drawing/2014/main" id="{563A104A-4D2B-4FF5-982F-4CDA1EC21570}"/>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161558C5-579C-488C-B7D4-92AE32B7FBD1}"/>
              </a:ext>
            </a:extLst>
          </p:cNvPr>
          <p:cNvSpPr>
            <a:spLocks noGrp="1"/>
          </p:cNvSpPr>
          <p:nvPr>
            <p:ph type="ftr" sz="quarter" idx="3"/>
          </p:nvPr>
        </p:nvSpPr>
        <p:spPr/>
        <p:txBody>
          <a:bodyPr/>
          <a:lstStyle/>
          <a:p>
            <a:r>
              <a:rPr lang="en-US"/>
              <a:t>© Grand Valley Sate University</a:t>
            </a:r>
            <a:endParaRPr lang="en-US" sz="1600" dirty="0"/>
          </a:p>
        </p:txBody>
      </p:sp>
      <p:sp>
        <p:nvSpPr>
          <p:cNvPr id="7" name="Slide Number Placeholder 6">
            <a:extLst>
              <a:ext uri="{FF2B5EF4-FFF2-40B4-BE49-F238E27FC236}">
                <a16:creationId xmlns:a16="http://schemas.microsoft.com/office/drawing/2014/main" id="{1E6F26FA-07E7-49DF-B198-4C8C9ED33CB6}"/>
              </a:ext>
            </a:extLst>
          </p:cNvPr>
          <p:cNvSpPr>
            <a:spLocks noGrp="1"/>
          </p:cNvSpPr>
          <p:nvPr>
            <p:ph type="sldNum" sz="quarter" idx="4"/>
          </p:nvPr>
        </p:nvSpPr>
        <p:spPr/>
        <p:txBody>
          <a:bodyPr/>
          <a:lstStyle/>
          <a:p>
            <a:fld id="{28B83BC3-069B-46AF-A4E6-C99928E1A4FA}" type="slidenum">
              <a:rPr lang="en-US" smtClean="0"/>
              <a:pPr/>
              <a:t>981</a:t>
            </a:fld>
            <a:endParaRPr lang="en-US" dirty="0"/>
          </a:p>
        </p:txBody>
      </p:sp>
    </p:spTree>
    <p:custDataLst>
      <p:tags r:id="rId1"/>
    </p:custDataLst>
    <p:extLst>
      <p:ext uri="{BB962C8B-B14F-4D97-AF65-F5344CB8AC3E}">
        <p14:creationId xmlns:p14="http://schemas.microsoft.com/office/powerpoint/2010/main" val="2275666001"/>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name="Equation" r:id="rId4" imgW="1206500" imgH="673100" progId="Equation.3">
                  <p:embed/>
                </p:oleObj>
              </mc:Choice>
              <mc:Fallback>
                <p:oleObj name="Equation" r:id="rId4" imgW="1206500" imgH="673100" progId="Equation.3">
                  <p:embed/>
                  <p:pic>
                    <p:nvPicPr>
                      <p:cNvPr id="61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name="Equation" r:id="rId6" imgW="583947" imgH="609336" progId="Equation.3">
                  <p:embed/>
                </p:oleObj>
              </mc:Choice>
              <mc:Fallback>
                <p:oleObj name="Equation" r:id="rId6" imgW="583947" imgH="609336" progId="Equation.3">
                  <p:embed/>
                  <p:pic>
                    <p:nvPicPr>
                      <p:cNvPr id="614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name="Equation" r:id="rId8" imgW="393529" imgH="241195" progId="Equation.3">
                  <p:embed/>
                </p:oleObj>
              </mc:Choice>
              <mc:Fallback>
                <p:oleObj name="Equation" r:id="rId8" imgW="393529" imgH="241195" progId="Equation.3">
                  <p:embed/>
                  <p:pic>
                    <p:nvPicPr>
                      <p:cNvPr id="614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name="Equation" r:id="rId10" imgW="380835" imgH="253890" progId="Equation.3">
                  <p:embed/>
                </p:oleObj>
              </mc:Choice>
              <mc:Fallback>
                <p:oleObj name="Equation" r:id="rId10" imgW="380835" imgH="253890" progId="Equation.3">
                  <p:embed/>
                  <p:pic>
                    <p:nvPicPr>
                      <p:cNvPr id="6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9054558-5627-400D-BF39-F21584659111}"/>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539B36BA-3978-4D01-9A6A-1037C2536E8B}"/>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3035D007-2FC2-48F2-B979-5FF7F8A3EC39}"/>
              </a:ext>
            </a:extLst>
          </p:cNvPr>
          <p:cNvSpPr>
            <a:spLocks noGrp="1"/>
          </p:cNvSpPr>
          <p:nvPr>
            <p:ph type="sldNum" sz="quarter" idx="4"/>
          </p:nvPr>
        </p:nvSpPr>
        <p:spPr/>
        <p:txBody>
          <a:bodyPr/>
          <a:lstStyle/>
          <a:p>
            <a:fld id="{28B83BC3-069B-46AF-A4E6-C99928E1A4FA}" type="slidenum">
              <a:rPr lang="en-US" smtClean="0"/>
              <a:pPr/>
              <a:t>982</a:t>
            </a:fld>
            <a:endParaRPr lang="en-US" dirty="0"/>
          </a:p>
        </p:txBody>
      </p:sp>
    </p:spTree>
    <p:custDataLst>
      <p:tags r:id="rId1"/>
    </p:custDataLst>
    <p:extLst>
      <p:ext uri="{BB962C8B-B14F-4D97-AF65-F5344CB8AC3E}">
        <p14:creationId xmlns:p14="http://schemas.microsoft.com/office/powerpoint/2010/main" val="2012507723"/>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3" name="Content Placeholder 2"/>
          <p:cNvSpPr>
            <a:spLocks noGrp="1"/>
          </p:cNvSpPr>
          <p:nvPr>
            <p:ph idx="1"/>
          </p:nvPr>
        </p:nvSpPr>
        <p:spPr/>
        <p:txBody>
          <a:bodyPr>
            <a:normAutofit fontScale="92500" lnSpcReduction="10000"/>
          </a:bodyPr>
          <a:lstStyle/>
          <a:p>
            <a:r>
              <a:rPr lang="en-US" dirty="0"/>
              <a:t>Data File: “Xbar-S” tab in “Sample Data.xlsx”</a:t>
            </a:r>
          </a:p>
          <a:p>
            <a:r>
              <a:rPr lang="en-US" dirty="0"/>
              <a:t>Steps to plot </a:t>
            </a:r>
            <a:r>
              <a:rPr lang="en-US" dirty="0" err="1"/>
              <a:t>Xbar</a:t>
            </a:r>
            <a:r>
              <a:rPr lang="en-US" dirty="0"/>
              <a:t>-S charts in Minitab </a:t>
            </a:r>
          </a:p>
          <a:p>
            <a:pPr marL="1234440" lvl="2" indent="-457200">
              <a:buFont typeface="+mj-lt"/>
              <a:buAutoNum type="arabicParenR"/>
            </a:pPr>
            <a:r>
              <a:rPr lang="en-US" dirty="0"/>
              <a:t>Click Stat → Control Charts → Variables Charts for Subgroups → Xbar-S.</a:t>
            </a:r>
          </a:p>
          <a:p>
            <a:pPr marL="1234440" lvl="2" indent="-457200">
              <a:buFont typeface="+mj-lt"/>
              <a:buAutoNum type="arabicParenR"/>
            </a:pPr>
            <a:r>
              <a:rPr lang="en-US" dirty="0"/>
              <a:t>A new window named “Xbar-S Chart” appears.</a:t>
            </a:r>
          </a:p>
          <a:p>
            <a:pPr marL="1234440" lvl="2" indent="-457200">
              <a:buFont typeface="+mj-lt"/>
              <a:buAutoNum type="arabicParenR"/>
            </a:pPr>
            <a:r>
              <a:rPr lang="en-US" dirty="0"/>
              <a:t>Select “Measurement” by ticking the box below “All observations for a chart are in one column.”</a:t>
            </a:r>
          </a:p>
          <a:p>
            <a:pPr marL="1234440" lvl="2" indent="-457200">
              <a:buFont typeface="+mj-lt"/>
              <a:buAutoNum type="arabicParenR"/>
            </a:pPr>
            <a:r>
              <a:rPr lang="en-US" dirty="0"/>
              <a:t>Select “Subgroup ID” as the “Subgroup Sizes.”</a:t>
            </a:r>
          </a:p>
          <a:p>
            <a:pPr marL="1234440" lvl="2" indent="-457200">
              <a:buFont typeface="+mj-lt"/>
              <a:buAutoNum type="arabicParenR"/>
            </a:pPr>
            <a:r>
              <a:rPr lang="en-US" dirty="0"/>
              <a:t>Click the button “Xbar-S Options” and another window named “Xbar-S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“Xbar-S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Xbar-S charts appear in the newly-generated window.</a:t>
            </a:r>
          </a:p>
        </p:txBody>
      </p:sp>
      <p:sp>
        <p:nvSpPr>
          <p:cNvPr id="4" name="Date Placeholder 3">
            <a:extLst>
              <a:ext uri="{FF2B5EF4-FFF2-40B4-BE49-F238E27FC236}">
                <a16:creationId xmlns:a16="http://schemas.microsoft.com/office/drawing/2014/main" id="{FFADC333-2A93-4C46-B72C-DFC227662947}"/>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0AA281FD-012C-42A2-97EC-C4C39DC5774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13AAF06-3355-4251-B14B-69A95BC6856C}"/>
              </a:ext>
            </a:extLst>
          </p:cNvPr>
          <p:cNvSpPr>
            <a:spLocks noGrp="1"/>
          </p:cNvSpPr>
          <p:nvPr>
            <p:ph type="sldNum" sz="quarter" idx="4"/>
          </p:nvPr>
        </p:nvSpPr>
        <p:spPr/>
        <p:txBody>
          <a:bodyPr/>
          <a:lstStyle/>
          <a:p>
            <a:fld id="{28B83BC3-069B-46AF-A4E6-C99928E1A4FA}" type="slidenum">
              <a:rPr lang="en-US" smtClean="0"/>
              <a:pPr/>
              <a:t>983</a:t>
            </a:fld>
            <a:endParaRPr lang="en-US" dirty="0"/>
          </a:p>
        </p:txBody>
      </p:sp>
    </p:spTree>
    <p:custDataLst>
      <p:tags r:id="rId1"/>
    </p:custDataLst>
    <p:extLst>
      <p:ext uri="{BB962C8B-B14F-4D97-AF65-F5344CB8AC3E}">
        <p14:creationId xmlns:p14="http://schemas.microsoft.com/office/powerpoint/2010/main" val="368244620"/>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6033963" y="1577764"/>
            <a:ext cx="5069972" cy="4310593"/>
          </a:xfrm>
          <a:prstGeom prst="rect">
            <a:avLst/>
          </a:prstGeom>
        </p:spPr>
      </p:pic>
      <p:pic>
        <p:nvPicPr>
          <p:cNvPr id="13" name="Picture 12"/>
          <p:cNvPicPr>
            <a:picLocks noChangeAspect="1"/>
          </p:cNvPicPr>
          <p:nvPr/>
        </p:nvPicPr>
        <p:blipFill>
          <a:blip r:embed="rId5"/>
          <a:stretch>
            <a:fillRect/>
          </a:stretch>
        </p:blipFill>
        <p:spPr>
          <a:xfrm>
            <a:off x="228600" y="1827324"/>
            <a:ext cx="5761533" cy="3811475"/>
          </a:xfrm>
          <a:prstGeom prst="rect">
            <a:avLst/>
          </a:prstGeom>
        </p:spPr>
      </p:pic>
      <p:sp>
        <p:nvSpPr>
          <p:cNvPr id="19" name="Right Arrow 18"/>
          <p:cNvSpPr/>
          <p:nvPr/>
        </p:nvSpPr>
        <p:spPr>
          <a:xfrm>
            <a:off x="5762182" y="35806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11D3287-1D47-426C-AE5F-3E0E41105425}"/>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E4DF0C4-A50A-44A6-82FE-E6C1D68B9DC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057F4757-4A11-42FD-AD76-9812707A962E}"/>
              </a:ext>
            </a:extLst>
          </p:cNvPr>
          <p:cNvSpPr>
            <a:spLocks noGrp="1"/>
          </p:cNvSpPr>
          <p:nvPr>
            <p:ph type="sldNum" sz="quarter" idx="4"/>
          </p:nvPr>
        </p:nvSpPr>
        <p:spPr/>
        <p:txBody>
          <a:bodyPr/>
          <a:lstStyle/>
          <a:p>
            <a:fld id="{28B83BC3-069B-46AF-A4E6-C99928E1A4FA}" type="slidenum">
              <a:rPr lang="en-US" smtClean="0"/>
              <a:pPr/>
              <a:t>984</a:t>
            </a:fld>
            <a:endParaRPr lang="en-US" dirty="0"/>
          </a:p>
        </p:txBody>
      </p:sp>
    </p:spTree>
    <p:custDataLst>
      <p:tags r:id="rId1"/>
    </p:custDataLst>
    <p:extLst>
      <p:ext uri="{BB962C8B-B14F-4D97-AF65-F5344CB8AC3E}">
        <p14:creationId xmlns:p14="http://schemas.microsoft.com/office/powerpoint/2010/main" val="1127357285"/>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2135086" y="1268819"/>
            <a:ext cx="7109028" cy="5105400"/>
          </a:xfrm>
          <a:prstGeom prst="rect">
            <a:avLst/>
          </a:prstGeom>
        </p:spPr>
      </p:pic>
      <p:sp>
        <p:nvSpPr>
          <p:cNvPr id="4" name="Date Placeholder 3">
            <a:extLst>
              <a:ext uri="{FF2B5EF4-FFF2-40B4-BE49-F238E27FC236}">
                <a16:creationId xmlns:a16="http://schemas.microsoft.com/office/drawing/2014/main" id="{58749CA0-F089-4B27-A1CD-AC93F1CB02E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56FC479-9EE9-4502-B67F-D5DFC5F5B8E3}"/>
              </a:ext>
            </a:extLst>
          </p:cNvPr>
          <p:cNvSpPr>
            <a:spLocks noGrp="1"/>
          </p:cNvSpPr>
          <p:nvPr>
            <p:ph type="ftr" sz="quarter" idx="3"/>
          </p:nvPr>
        </p:nvSpPr>
        <p:spPr/>
        <p:txBody>
          <a:bodyPr/>
          <a:lstStyle/>
          <a:p>
            <a:r>
              <a:rPr lang="en-US"/>
              <a:t>© Grand Valley Sate University</a:t>
            </a:r>
            <a:endParaRPr lang="en-US" sz="1600" dirty="0"/>
          </a:p>
        </p:txBody>
      </p:sp>
      <p:sp>
        <p:nvSpPr>
          <p:cNvPr id="9" name="Slide Number Placeholder 8">
            <a:extLst>
              <a:ext uri="{FF2B5EF4-FFF2-40B4-BE49-F238E27FC236}">
                <a16:creationId xmlns:a16="http://schemas.microsoft.com/office/drawing/2014/main" id="{663C01B3-444D-487B-895E-6F45DE84376D}"/>
              </a:ext>
            </a:extLst>
          </p:cNvPr>
          <p:cNvSpPr>
            <a:spLocks noGrp="1"/>
          </p:cNvSpPr>
          <p:nvPr>
            <p:ph type="sldNum" sz="quarter" idx="4"/>
          </p:nvPr>
        </p:nvSpPr>
        <p:spPr/>
        <p:txBody>
          <a:bodyPr/>
          <a:lstStyle/>
          <a:p>
            <a:fld id="{28B83BC3-069B-46AF-A4E6-C99928E1A4FA}" type="slidenum">
              <a:rPr lang="en-US" smtClean="0"/>
              <a:pPr/>
              <a:t>985</a:t>
            </a:fld>
            <a:endParaRPr lang="en-US" dirty="0"/>
          </a:p>
        </p:txBody>
      </p:sp>
    </p:spTree>
    <p:custDataLst>
      <p:tags r:id="rId1"/>
    </p:custDataLst>
    <p:extLst>
      <p:ext uri="{BB962C8B-B14F-4D97-AF65-F5344CB8AC3E}">
        <p14:creationId xmlns:p14="http://schemas.microsoft.com/office/powerpoint/2010/main" val="3063359429"/>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3" name="Content Placeholder 2"/>
          <p:cNvSpPr>
            <a:spLocks noGrp="1"/>
          </p:cNvSpPr>
          <p:nvPr>
            <p:ph idx="1"/>
          </p:nvPr>
        </p:nvSpPr>
        <p:spPr>
          <a:xfrm>
            <a:off x="609600" y="1143000"/>
            <a:ext cx="4419600" cy="5486400"/>
          </a:xfrm>
        </p:spPr>
        <p:txBody>
          <a:bodyPr>
            <a:normAutofit fontScale="92500"/>
          </a:bodyPr>
          <a:lstStyle/>
          <a:p>
            <a:r>
              <a:rPr lang="en-US" dirty="0" err="1"/>
              <a:t>Xbar</a:t>
            </a:r>
            <a:r>
              <a:rPr lang="en-US" dirty="0"/>
              <a:t>-S Chart Interpretation:</a:t>
            </a:r>
          </a:p>
          <a:p>
            <a:endParaRPr lang="en-US" dirty="0"/>
          </a:p>
          <a:p>
            <a:pPr lvl="1"/>
            <a:r>
              <a:rPr lang="en-US" dirty="0"/>
              <a:t>Since the S chart is in control, the </a:t>
            </a:r>
            <a:r>
              <a:rPr lang="en-US" dirty="0" err="1"/>
              <a:t>Xbar</a:t>
            </a:r>
            <a:r>
              <a:rPr lang="en-US" dirty="0"/>
              <a:t> chart is valid. </a:t>
            </a:r>
          </a:p>
          <a:p>
            <a:endParaRPr lang="en-US" dirty="0"/>
          </a:p>
          <a:p>
            <a:pPr lvl="1"/>
            <a:r>
              <a:rPr lang="en-US" dirty="0"/>
              <a:t>In both charts, there are not any data points failing any tests for special cause (i.e., all the data points fall between the control limits and spread around the center line with a random pattern). </a:t>
            </a:r>
          </a:p>
          <a:p>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205082" y="1143000"/>
            <a:ext cx="5564518" cy="3885876"/>
          </a:xfrm>
          <a:prstGeom prst="rect">
            <a:avLst/>
          </a:prstGeom>
        </p:spPr>
      </p:pic>
      <p:sp>
        <p:nvSpPr>
          <p:cNvPr id="4" name="Date Placeholder 3">
            <a:extLst>
              <a:ext uri="{FF2B5EF4-FFF2-40B4-BE49-F238E27FC236}">
                <a16:creationId xmlns:a16="http://schemas.microsoft.com/office/drawing/2014/main" id="{B9F88A3E-602F-4A06-B1E7-5671DBB6623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8F9B98BD-D29A-44D8-981A-525604E61706}"/>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1CF93261-CBD2-48E9-B5BB-B432CF99C3E1}"/>
              </a:ext>
            </a:extLst>
          </p:cNvPr>
          <p:cNvSpPr>
            <a:spLocks noGrp="1"/>
          </p:cNvSpPr>
          <p:nvPr>
            <p:ph type="sldNum" sz="quarter" idx="4"/>
          </p:nvPr>
        </p:nvSpPr>
        <p:spPr/>
        <p:txBody>
          <a:bodyPr/>
          <a:lstStyle/>
          <a:p>
            <a:fld id="{28B83BC3-069B-46AF-A4E6-C99928E1A4FA}" type="slidenum">
              <a:rPr lang="en-US" smtClean="0"/>
              <a:pPr/>
              <a:t>986</a:t>
            </a:fld>
            <a:endParaRPr lang="en-US" dirty="0"/>
          </a:p>
        </p:txBody>
      </p:sp>
    </p:spTree>
    <p:custDataLst>
      <p:tags r:id="rId1"/>
    </p:custDataLst>
    <p:extLst>
      <p:ext uri="{BB962C8B-B14F-4D97-AF65-F5344CB8AC3E}">
        <p14:creationId xmlns:p14="http://schemas.microsoft.com/office/powerpoint/2010/main" val="3674980793"/>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3" name="Date Placeholder 2">
            <a:extLst>
              <a:ext uri="{FF2B5EF4-FFF2-40B4-BE49-F238E27FC236}">
                <a16:creationId xmlns:a16="http://schemas.microsoft.com/office/drawing/2014/main" id="{3EF11DAA-50C6-48EF-B999-6F49FB6A1A27}"/>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9FCC169F-570B-4F7B-A333-1CC45CDA10E8}"/>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D755B963-6CC9-4CE5-BAF8-C1F8B5BCCC8A}"/>
              </a:ext>
            </a:extLst>
          </p:cNvPr>
          <p:cNvSpPr>
            <a:spLocks noGrp="1"/>
          </p:cNvSpPr>
          <p:nvPr>
            <p:ph type="sldNum" sz="quarter" idx="4"/>
          </p:nvPr>
        </p:nvSpPr>
        <p:spPr/>
        <p:txBody>
          <a:bodyPr/>
          <a:lstStyle/>
          <a:p>
            <a:fld id="{28B83BC3-069B-46AF-A4E6-C99928E1A4FA}" type="slidenum">
              <a:rPr lang="en-US" smtClean="0"/>
              <a:pPr/>
              <a:t>987</a:t>
            </a:fld>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4" name="Date Placeholder 3">
            <a:extLst>
              <a:ext uri="{FF2B5EF4-FFF2-40B4-BE49-F238E27FC236}">
                <a16:creationId xmlns:a16="http://schemas.microsoft.com/office/drawing/2014/main" id="{AAEC3AA2-4415-4618-BED4-DEF309D86E0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9F1F02DC-C14D-487A-8227-0D818CC316F3}"/>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A616B96C-5669-4744-9C48-27A5C1D89FAC}"/>
              </a:ext>
            </a:extLst>
          </p:cNvPr>
          <p:cNvSpPr>
            <a:spLocks noGrp="1"/>
          </p:cNvSpPr>
          <p:nvPr>
            <p:ph type="sldNum" sz="quarter" idx="4"/>
          </p:nvPr>
        </p:nvSpPr>
        <p:spPr/>
        <p:txBody>
          <a:bodyPr/>
          <a:lstStyle/>
          <a:p>
            <a:fld id="{28B83BC3-069B-46AF-A4E6-C99928E1A4FA}" type="slidenum">
              <a:rPr lang="en-US" smtClean="0"/>
              <a:pPr/>
              <a:t>988</a:t>
            </a:fld>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4" name="Date Placeholder 3">
            <a:extLst>
              <a:ext uri="{FF2B5EF4-FFF2-40B4-BE49-F238E27FC236}">
                <a16:creationId xmlns:a16="http://schemas.microsoft.com/office/drawing/2014/main" id="{393F2B01-052F-433B-8629-F9F38DEE966A}"/>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F7974232-F377-4246-ABF2-2348037F833F}"/>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4C092380-BF61-4B57-A2A9-FB5F87E351FC}"/>
              </a:ext>
            </a:extLst>
          </p:cNvPr>
          <p:cNvSpPr>
            <a:spLocks noGrp="1"/>
          </p:cNvSpPr>
          <p:nvPr>
            <p:ph type="sldNum" sz="quarter" idx="4"/>
          </p:nvPr>
        </p:nvSpPr>
        <p:spPr/>
        <p:txBody>
          <a:bodyPr/>
          <a:lstStyle/>
          <a:p>
            <a:fld id="{28B83BC3-069B-46AF-A4E6-C99928E1A4FA}" type="slidenum">
              <a:rPr lang="en-US" smtClean="0"/>
              <a:pPr/>
              <a:t>989</a:t>
            </a:fld>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
        <p:nvSpPr>
          <p:cNvPr id="8" name="Date Placeholder 7">
            <a:extLst>
              <a:ext uri="{FF2B5EF4-FFF2-40B4-BE49-F238E27FC236}">
                <a16:creationId xmlns:a16="http://schemas.microsoft.com/office/drawing/2014/main" id="{869B1C51-B94B-49DC-BA7C-10D47834DE1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CD629FB4-5968-4246-897A-6963BA384A5D}"/>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C1B64395-2B65-45C4-8A22-A42CC082268F}"/>
              </a:ext>
            </a:extLst>
          </p:cNvPr>
          <p:cNvSpPr>
            <a:spLocks noGrp="1"/>
          </p:cNvSpPr>
          <p:nvPr>
            <p:ph type="sldNum" sz="quarter" idx="4"/>
          </p:nvPr>
        </p:nvSpPr>
        <p:spPr/>
        <p:txBody>
          <a:bodyPr/>
          <a:lstStyle/>
          <a:p>
            <a:fld id="{28B83BC3-069B-46AF-A4E6-C99928E1A4FA}" type="slidenum">
              <a:rPr lang="en-US" smtClean="0"/>
              <a:pPr/>
              <a:t>99</a:t>
            </a:fld>
            <a:endParaRPr lang="en-US" dirty="0"/>
          </a:p>
        </p:txBody>
      </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
        <p:nvSpPr>
          <p:cNvPr id="3" name="Date Placeholder 2">
            <a:extLst>
              <a:ext uri="{FF2B5EF4-FFF2-40B4-BE49-F238E27FC236}">
                <a16:creationId xmlns:a16="http://schemas.microsoft.com/office/drawing/2014/main" id="{B3DD41F4-5B34-4B8F-8A6A-B305F14E4D62}"/>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146D9230-C038-409C-BB8A-2DCEE932179C}"/>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616F6885-BB3D-4A2A-81D2-178BF64A7DAE}"/>
              </a:ext>
            </a:extLst>
          </p:cNvPr>
          <p:cNvSpPr>
            <a:spLocks noGrp="1"/>
          </p:cNvSpPr>
          <p:nvPr>
            <p:ph type="sldNum" sz="quarter" idx="4"/>
          </p:nvPr>
        </p:nvSpPr>
        <p:spPr/>
        <p:txBody>
          <a:bodyPr/>
          <a:lstStyle/>
          <a:p>
            <a:fld id="{28B83BC3-069B-46AF-A4E6-C99928E1A4FA}" type="slidenum">
              <a:rPr lang="en-US" smtClean="0"/>
              <a:pPr/>
              <a:t>990</a:t>
            </a:fld>
            <a:endParaRPr lang="en-US" dirty="0"/>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name="Equation" r:id="rId4" imgW="164885" imgH="215619" progId="Equation.3">
                    <p:embed/>
                  </p:oleObj>
                </mc:Choice>
                <mc:Fallback>
                  <p:oleObj name="Equation" r:id="rId4" imgW="164885" imgH="215619" progId="Equation.3">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name="Equation" r:id="rId6" imgW="1091726" imgH="253890" progId="Equation.3">
                      <p:embed/>
                    </p:oleObj>
                  </mc:Choice>
                  <mc:Fallback>
                    <p:oleObj name="Equation" r:id="rId6" imgW="1091726" imgH="25389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name="Equation" r:id="rId8" imgW="381000" imgH="228600" progId="Equation.3">
                      <p:embed/>
                    </p:oleObj>
                  </mc:Choice>
                  <mc:Fallback>
                    <p:oleObj name="Equation" r:id="rId8" imgW="381000" imgH="228600"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name="Equation" r:id="rId10" imgW="317087" imgH="177569" progId="Equation.3">
                      <p:embed/>
                    </p:oleObj>
                  </mc:Choice>
                  <mc:Fallback>
                    <p:oleObj name="Equation" r:id="rId10" imgW="317087" imgH="177569" progId="Equation.3">
                      <p:embed/>
                      <p:pic>
                        <p:nvPicPr>
                          <p:cNvPr id="1331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name="Equation" r:id="rId12" imgW="317087" imgH="177569" progId="Equation.3">
                      <p:embed/>
                    </p:oleObj>
                  </mc:Choice>
                  <mc:Fallback>
                    <p:oleObj name="Equation" r:id="rId12" imgW="317087" imgH="177569" progId="Equation.3">
                      <p:embed/>
                      <p:pic>
                        <p:nvPicPr>
                          <p:cNvPr id="13318"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name="Equation" r:id="rId14" imgW="406224" imgH="418918" progId="Equation.3">
                  <p:embed/>
                </p:oleObj>
              </mc:Choice>
              <mc:Fallback>
                <p:oleObj name="Equation" r:id="rId14" imgW="406224" imgH="418918" progId="Equation.3">
                  <p:embed/>
                  <p:pic>
                    <p:nvPicPr>
                      <p:cNvPr id="15"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name="Equation" r:id="rId16" imgW="482391" imgH="418918" progId="Equation.3">
                  <p:embed/>
                </p:oleObj>
              </mc:Choice>
              <mc:Fallback>
                <p:oleObj name="Equation" r:id="rId16" imgW="482391" imgH="418918" progId="Equation.3">
                  <p:embed/>
                  <p:pic>
                    <p:nvPicPr>
                      <p:cNvPr id="13320"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78BB9376-529D-48D7-94FA-7C425760C52B}"/>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AF30122-F183-45D5-8500-7FDA7549C84F}"/>
              </a:ext>
            </a:extLst>
          </p:cNvPr>
          <p:cNvSpPr>
            <a:spLocks noGrp="1"/>
          </p:cNvSpPr>
          <p:nvPr>
            <p:ph type="ftr" sz="quarter" idx="3"/>
          </p:nvPr>
        </p:nvSpPr>
        <p:spPr/>
        <p:txBody>
          <a:bodyPr/>
          <a:lstStyle/>
          <a:p>
            <a:r>
              <a:rPr lang="en-US"/>
              <a:t>© Grand Valley Sate University</a:t>
            </a:r>
            <a:endParaRPr lang="en-US" sz="1600" dirty="0"/>
          </a:p>
        </p:txBody>
      </p:sp>
      <p:sp>
        <p:nvSpPr>
          <p:cNvPr id="10" name="Slide Number Placeholder 9">
            <a:extLst>
              <a:ext uri="{FF2B5EF4-FFF2-40B4-BE49-F238E27FC236}">
                <a16:creationId xmlns:a16="http://schemas.microsoft.com/office/drawing/2014/main" id="{7109248C-5352-42D2-A4EA-505D0460B4FF}"/>
              </a:ext>
            </a:extLst>
          </p:cNvPr>
          <p:cNvSpPr>
            <a:spLocks noGrp="1"/>
          </p:cNvSpPr>
          <p:nvPr>
            <p:ph type="sldNum" sz="quarter" idx="4"/>
          </p:nvPr>
        </p:nvSpPr>
        <p:spPr/>
        <p:txBody>
          <a:bodyPr/>
          <a:lstStyle/>
          <a:p>
            <a:fld id="{28B83BC3-069B-46AF-A4E6-C99928E1A4FA}" type="slidenum">
              <a:rPr lang="en-US" smtClean="0"/>
              <a:pPr/>
              <a:t>991</a:t>
            </a:fld>
            <a:endParaRPr lang="en-US" dirty="0"/>
          </a:p>
        </p:txBody>
      </p:sp>
    </p:spTree>
    <p:custDataLst>
      <p:tags r:id="rId1"/>
    </p:custDataLst>
    <p:extLst>
      <p:ext uri="{BB962C8B-B14F-4D97-AF65-F5344CB8AC3E}">
        <p14:creationId xmlns:p14="http://schemas.microsoft.com/office/powerpoint/2010/main" val="163411213"/>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4" name="Date Placeholder 3">
            <a:extLst>
              <a:ext uri="{FF2B5EF4-FFF2-40B4-BE49-F238E27FC236}">
                <a16:creationId xmlns:a16="http://schemas.microsoft.com/office/drawing/2014/main" id="{7A0DAC48-2D16-4B17-848A-7493E7F0A1D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7711C3AE-C422-48D3-A06E-B3C62A6B8954}"/>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E9DEC16A-0150-430F-8928-74A0B7CFAD0E}"/>
              </a:ext>
            </a:extLst>
          </p:cNvPr>
          <p:cNvSpPr>
            <a:spLocks noGrp="1"/>
          </p:cNvSpPr>
          <p:nvPr>
            <p:ph type="sldNum" sz="quarter" idx="4"/>
          </p:nvPr>
        </p:nvSpPr>
        <p:spPr/>
        <p:txBody>
          <a:bodyPr/>
          <a:lstStyle/>
          <a:p>
            <a:fld id="{28B83BC3-069B-46AF-A4E6-C99928E1A4FA}" type="slidenum">
              <a:rPr lang="en-US" smtClean="0"/>
              <a:pPr/>
              <a:t>992</a:t>
            </a:fld>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name="Equation" r:id="rId4" imgW="164885" imgH="215619" progId="Equation.3">
                    <p:embed/>
                  </p:oleObj>
                </mc:Choice>
                <mc:Fallback>
                  <p:oleObj name="Equation" r:id="rId4" imgW="164885" imgH="215619" progId="Equation.3">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name="Equation" r:id="rId6" imgW="1091726" imgH="253890" progId="Equation.3">
                      <p:embed/>
                    </p:oleObj>
                  </mc:Choice>
                  <mc:Fallback>
                    <p:oleObj name="Equation" r:id="rId6" imgW="1091726" imgH="253890" progId="Equation.3">
                      <p:embed/>
                      <p:pic>
                        <p:nvPicPr>
                          <p:cNvPr id="12"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name="Equation" r:id="rId8" imgW="381000" imgH="228600" progId="Equation.3">
                      <p:embed/>
                    </p:oleObj>
                  </mc:Choice>
                  <mc:Fallback>
                    <p:oleObj name="Equation" r:id="rId8" imgW="381000" imgH="228600" progId="Equation.3">
                      <p:embed/>
                      <p:pic>
                        <p:nvPicPr>
                          <p:cNvPr id="13"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name="Equation" r:id="rId10" imgW="317087" imgH="177569" progId="Equation.3">
                      <p:embed/>
                    </p:oleObj>
                  </mc:Choice>
                  <mc:Fallback>
                    <p:oleObj name="Equation" r:id="rId10" imgW="317087" imgH="177569" progId="Equation.3">
                      <p:embed/>
                      <p:pic>
                        <p:nvPicPr>
                          <p:cNvPr id="14"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name="Equation" r:id="rId12" imgW="317087" imgH="177569" progId="Equation.3">
                      <p:embed/>
                    </p:oleObj>
                  </mc:Choice>
                  <mc:Fallback>
                    <p:oleObj name="Equation" r:id="rId12" imgW="317087" imgH="177569" progId="Equation.3">
                      <p:embed/>
                      <p:pic>
                        <p:nvPicPr>
                          <p:cNvPr id="15"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name="Equation" r:id="rId14" imgW="1815312" imgH="253890" progId="Equation.3">
                  <p:embed/>
                </p:oleObj>
              </mc:Choice>
              <mc:Fallback>
                <p:oleObj name="Equation" r:id="rId14" imgW="1815312" imgH="253890" progId="Equation.3">
                  <p:embed/>
                  <p:pic>
                    <p:nvPicPr>
                      <p:cNvPr id="16"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name="Equation" r:id="rId16" imgW="1815312" imgH="253890" progId="Equation.3">
                  <p:embed/>
                </p:oleObj>
              </mc:Choice>
              <mc:Fallback>
                <p:oleObj name="Equation" r:id="rId16" imgW="1815312" imgH="253890" progId="Equation.3">
                  <p:embed/>
                  <p:pic>
                    <p:nvPicPr>
                      <p:cNvPr id="14345"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name="Equation" r:id="rId18" imgW="139579" imgH="164957" progId="Equation.3">
                  <p:embed/>
                </p:oleObj>
              </mc:Choice>
              <mc:Fallback>
                <p:oleObj name="Equation" r:id="rId18" imgW="139579" imgH="164957" progId="Equation.3">
                  <p:embed/>
                  <p:pic>
                    <p:nvPicPr>
                      <p:cNvPr id="14347" name="Object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51DF7B0E-E87E-4641-8EFA-72C665EF6BA2}"/>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D3B77BEE-D159-492C-B6F8-D3EE58C379C4}"/>
              </a:ext>
            </a:extLst>
          </p:cNvPr>
          <p:cNvSpPr>
            <a:spLocks noGrp="1"/>
          </p:cNvSpPr>
          <p:nvPr>
            <p:ph type="ftr" sz="quarter" idx="3"/>
          </p:nvPr>
        </p:nvSpPr>
        <p:spPr/>
        <p:txBody>
          <a:bodyPr/>
          <a:lstStyle/>
          <a:p>
            <a:r>
              <a:rPr lang="en-US"/>
              <a:t>© Grand Valley Sate University</a:t>
            </a:r>
            <a:endParaRPr lang="en-US" sz="1600" dirty="0"/>
          </a:p>
        </p:txBody>
      </p:sp>
      <p:sp>
        <p:nvSpPr>
          <p:cNvPr id="17" name="Slide Number Placeholder 16">
            <a:extLst>
              <a:ext uri="{FF2B5EF4-FFF2-40B4-BE49-F238E27FC236}">
                <a16:creationId xmlns:a16="http://schemas.microsoft.com/office/drawing/2014/main" id="{27E7281C-15DA-47A2-BDF5-FB2D8E714B12}"/>
              </a:ext>
            </a:extLst>
          </p:cNvPr>
          <p:cNvSpPr>
            <a:spLocks noGrp="1"/>
          </p:cNvSpPr>
          <p:nvPr>
            <p:ph type="sldNum" sz="quarter" idx="4"/>
          </p:nvPr>
        </p:nvSpPr>
        <p:spPr/>
        <p:txBody>
          <a:bodyPr/>
          <a:lstStyle/>
          <a:p>
            <a:fld id="{28B83BC3-069B-46AF-A4E6-C99928E1A4FA}" type="slidenum">
              <a:rPr lang="en-US" smtClean="0"/>
              <a:pPr/>
              <a:t>993</a:t>
            </a:fld>
            <a:endParaRPr lang="en-US" dirty="0"/>
          </a:p>
        </p:txBody>
      </p:sp>
    </p:spTree>
    <p:custDataLst>
      <p:tags r:id="rId1"/>
    </p:custDataLst>
    <p:extLst>
      <p:ext uri="{BB962C8B-B14F-4D97-AF65-F5344CB8AC3E}">
        <p14:creationId xmlns:p14="http://schemas.microsoft.com/office/powerpoint/2010/main" val="120647441"/>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File: “</a:t>
            </a:r>
            <a:r>
              <a:rPr lang="en-US" dirty="0" err="1"/>
              <a:t>CumSum</a:t>
            </a:r>
            <a:r>
              <a:rPr lang="en-US" dirty="0"/>
              <a:t>” tab in “Sample Data.xlsx”</a:t>
            </a:r>
          </a:p>
          <a:p>
            <a:r>
              <a:rPr lang="en-US" dirty="0"/>
              <a:t>Steps in Minitab to plot </a:t>
            </a:r>
            <a:r>
              <a:rPr lang="en-US" dirty="0" err="1"/>
              <a:t>CumSum</a:t>
            </a:r>
            <a:r>
              <a:rPr lang="en-US" dirty="0"/>
              <a:t> charts</a:t>
            </a:r>
          </a:p>
          <a:p>
            <a:pPr marL="1234440" lvl="2" indent="-457200">
              <a:buFont typeface="+mj-lt"/>
              <a:buAutoNum type="arabicPeriod"/>
            </a:pPr>
            <a:r>
              <a:rPr lang="en-US" dirty="0"/>
              <a:t>Click Stat → Control Charts → Time Weighted Charts → CUSUM.</a:t>
            </a:r>
          </a:p>
          <a:p>
            <a:pPr marL="1234440" lvl="2" indent="-457200">
              <a:buFont typeface="+mj-lt"/>
              <a:buAutoNum type="arabicPeriod"/>
            </a:pPr>
            <a:r>
              <a:rPr lang="en-US" dirty="0"/>
              <a:t>A new window named “CUSUM Chart” appears.</a:t>
            </a:r>
          </a:p>
          <a:p>
            <a:pPr marL="1234440" lvl="2" indent="-457200">
              <a:buFont typeface="+mj-lt"/>
              <a:buAutoNum type="arabicPeriod"/>
            </a:pPr>
            <a:r>
              <a:rPr lang="en-US" dirty="0"/>
              <a:t>Select “weight” in the box below “All observations for a chart are in one column.”</a:t>
            </a:r>
          </a:p>
          <a:p>
            <a:pPr marL="1234440" lvl="2" indent="-457200">
              <a:buFont typeface="+mj-lt"/>
              <a:buAutoNum type="arabicPeriod"/>
            </a:pPr>
            <a:r>
              <a:rPr lang="en-US" dirty="0"/>
              <a:t>Select “hour” as the “Subgroup sizes.”</a:t>
            </a:r>
          </a:p>
          <a:p>
            <a:pPr marL="1234440" lvl="2" indent="-457200">
              <a:buFont typeface="+mj-lt"/>
              <a:buAutoNum type="arabicPeriod"/>
            </a:pPr>
            <a:r>
              <a:rPr lang="en-US" dirty="0"/>
              <a:t>Enter “8.1” as “Target.”</a:t>
            </a:r>
          </a:p>
          <a:p>
            <a:pPr marL="1234440" lvl="2" indent="-457200">
              <a:buFont typeface="+mj-lt"/>
              <a:buAutoNum type="arabicPeriod"/>
            </a:pPr>
            <a:r>
              <a:rPr lang="en-US" dirty="0"/>
              <a:t>Click the button “CUSUM Options” and another window named “CUSUM Chart – Options” pops up.</a:t>
            </a:r>
          </a:p>
          <a:p>
            <a:pPr marL="1234440" lvl="2" indent="-457200">
              <a:buFont typeface="+mj-lt"/>
              <a:buAutoNum type="arabicPeriod"/>
            </a:pPr>
            <a:r>
              <a:rPr lang="en-US" dirty="0"/>
              <a:t>Click the tab “Plan/Type.”</a:t>
            </a:r>
          </a:p>
          <a:p>
            <a:pPr marL="1234440" lvl="2" indent="-457200">
              <a:buFont typeface="+mj-lt"/>
              <a:buAutoNum type="arabicPeriod"/>
            </a:pPr>
            <a:r>
              <a:rPr lang="en-US" dirty="0"/>
              <a:t>Select the radio button “V-mask.”</a:t>
            </a:r>
          </a:p>
          <a:p>
            <a:pPr marL="1234440" lvl="2" indent="-457200">
              <a:buFont typeface="+mj-lt"/>
              <a:buAutoNum type="arabicPeriod"/>
            </a:pPr>
            <a:r>
              <a:rPr lang="en-US" dirty="0"/>
              <a:t>Click “OK” in the window “CUSUM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CUSUM chart appears in the newly-generated window.</a:t>
            </a:r>
          </a:p>
          <a:p>
            <a:endParaRPr lang="en-US" dirty="0"/>
          </a:p>
        </p:txBody>
      </p:sp>
      <p:sp>
        <p:nvSpPr>
          <p:cNvPr id="4" name="Date Placeholder 3">
            <a:extLst>
              <a:ext uri="{FF2B5EF4-FFF2-40B4-BE49-F238E27FC236}">
                <a16:creationId xmlns:a16="http://schemas.microsoft.com/office/drawing/2014/main" id="{498CB065-9051-4DC3-ADDB-A06A037DF344}"/>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A19C40A1-8CCA-4601-A1A2-BC72D77B1F20}"/>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B8A4E2A6-084A-4B2E-B10C-4416B9A6BD61}"/>
              </a:ext>
            </a:extLst>
          </p:cNvPr>
          <p:cNvSpPr>
            <a:spLocks noGrp="1"/>
          </p:cNvSpPr>
          <p:nvPr>
            <p:ph type="sldNum" sz="quarter" idx="4"/>
          </p:nvPr>
        </p:nvSpPr>
        <p:spPr/>
        <p:txBody>
          <a:bodyPr/>
          <a:lstStyle/>
          <a:p>
            <a:fld id="{28B83BC3-069B-46AF-A4E6-C99928E1A4FA}" type="slidenum">
              <a:rPr lang="en-US" smtClean="0"/>
              <a:pPr/>
              <a:t>994</a:t>
            </a:fld>
            <a:endParaRPr lang="en-US" dirty="0"/>
          </a:p>
        </p:txBody>
      </p:sp>
    </p:spTree>
    <p:custDataLst>
      <p:tags r:id="rId1"/>
    </p:custDataLst>
    <p:extLst>
      <p:ext uri="{BB962C8B-B14F-4D97-AF65-F5344CB8AC3E}">
        <p14:creationId xmlns:p14="http://schemas.microsoft.com/office/powerpoint/2010/main" val="109033612"/>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CumSum Chart</a:t>
            </a:r>
          </a:p>
        </p:txBody>
      </p:sp>
      <p:pic>
        <p:nvPicPr>
          <p:cNvPr id="11" name="Picture 10"/>
          <p:cNvPicPr>
            <a:picLocks noChangeAspect="1"/>
          </p:cNvPicPr>
          <p:nvPr/>
        </p:nvPicPr>
        <p:blipFill>
          <a:blip r:embed="rId4"/>
          <a:stretch>
            <a:fillRect/>
          </a:stretch>
        </p:blipFill>
        <p:spPr>
          <a:xfrm>
            <a:off x="152400" y="2057400"/>
            <a:ext cx="5562600" cy="3679873"/>
          </a:xfrm>
          <a:prstGeom prst="rect">
            <a:avLst/>
          </a:prstGeom>
        </p:spPr>
      </p:pic>
      <p:pic>
        <p:nvPicPr>
          <p:cNvPr id="12" name="Picture 11"/>
          <p:cNvPicPr>
            <a:picLocks noChangeAspect="1"/>
          </p:cNvPicPr>
          <p:nvPr/>
        </p:nvPicPr>
        <p:blipFill>
          <a:blip r:embed="rId5"/>
          <a:stretch>
            <a:fillRect/>
          </a:stretch>
        </p:blipFill>
        <p:spPr>
          <a:xfrm>
            <a:off x="5791200" y="1635643"/>
            <a:ext cx="5334000" cy="4535075"/>
          </a:xfrm>
          <a:prstGeom prst="rect">
            <a:avLst/>
          </a:prstGeom>
        </p:spPr>
      </p:pic>
      <p:sp>
        <p:nvSpPr>
          <p:cNvPr id="17" name="Right Arrow 16"/>
          <p:cNvSpPr/>
          <p:nvPr/>
        </p:nvSpPr>
        <p:spPr>
          <a:xfrm>
            <a:off x="5562600" y="37449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0364CD1-F5D0-49F8-9727-2082A92ADD34}"/>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6898FF87-BA94-4717-BD28-C9A3274152DE}"/>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61FBF1D6-E549-4F1E-89AC-5349DBEA6EEC}"/>
              </a:ext>
            </a:extLst>
          </p:cNvPr>
          <p:cNvSpPr>
            <a:spLocks noGrp="1"/>
          </p:cNvSpPr>
          <p:nvPr>
            <p:ph type="sldNum" sz="quarter" idx="4"/>
          </p:nvPr>
        </p:nvSpPr>
        <p:spPr/>
        <p:txBody>
          <a:bodyPr/>
          <a:lstStyle/>
          <a:p>
            <a:fld id="{28B83BC3-069B-46AF-A4E6-C99928E1A4FA}" type="slidenum">
              <a:rPr lang="en-US" smtClean="0"/>
              <a:pPr/>
              <a:t>995</a:t>
            </a:fld>
            <a:endParaRPr lang="en-US" dirty="0"/>
          </a:p>
        </p:txBody>
      </p:sp>
    </p:spTree>
    <p:custDataLst>
      <p:tags r:id="rId1"/>
    </p:custDataLst>
    <p:extLst>
      <p:ext uri="{BB962C8B-B14F-4D97-AF65-F5344CB8AC3E}">
        <p14:creationId xmlns:p14="http://schemas.microsoft.com/office/powerpoint/2010/main" val="528095140"/>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4" name="Content Placeholder 3"/>
          <p:cNvSpPr>
            <a:spLocks noGrp="1"/>
          </p:cNvSpPr>
          <p:nvPr>
            <p:ph idx="1"/>
          </p:nvPr>
        </p:nvSpPr>
        <p:spPr>
          <a:xfrm>
            <a:off x="609600" y="1143000"/>
            <a:ext cx="4419600" cy="5486400"/>
          </a:xfrm>
        </p:spPr>
        <p:txBody>
          <a:bodyPr/>
          <a:lstStyle/>
          <a:p>
            <a:r>
              <a:rPr lang="en-US" dirty="0" err="1"/>
              <a:t>CumSum</a:t>
            </a:r>
            <a:r>
              <a:rPr lang="en-US" dirty="0"/>
              <a:t> Chart Interpretation:</a:t>
            </a:r>
          </a:p>
          <a:p>
            <a:endParaRPr lang="en-US" dirty="0"/>
          </a:p>
          <a:p>
            <a:pPr lvl="1"/>
            <a:r>
              <a:rPr lang="en-US" dirty="0"/>
              <a:t>The process is in control since all of the data points fall between the two arms of the V-mask.</a:t>
            </a:r>
          </a:p>
          <a:p>
            <a:endParaRPr lang="en-US" dirty="0"/>
          </a:p>
        </p:txBody>
      </p:sp>
      <p:pic>
        <p:nvPicPr>
          <p:cNvPr id="13" name="Picture 12"/>
          <p:cNvPicPr>
            <a:picLocks noChangeAspect="1"/>
          </p:cNvPicPr>
          <p:nvPr/>
        </p:nvPicPr>
        <p:blipFill>
          <a:blip r:embed="rId4"/>
          <a:stretch>
            <a:fillRect/>
          </a:stretch>
        </p:blipFill>
        <p:spPr>
          <a:xfrm>
            <a:off x="4920965" y="1143000"/>
            <a:ext cx="6204236" cy="4419600"/>
          </a:xfrm>
          <a:prstGeom prst="rect">
            <a:avLst/>
          </a:prstGeom>
        </p:spPr>
      </p:pic>
      <p:sp>
        <p:nvSpPr>
          <p:cNvPr id="3" name="Date Placeholder 2">
            <a:extLst>
              <a:ext uri="{FF2B5EF4-FFF2-40B4-BE49-F238E27FC236}">
                <a16:creationId xmlns:a16="http://schemas.microsoft.com/office/drawing/2014/main" id="{50A5EB67-981E-4E4A-8747-049D750D35F8}"/>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EF75C1EB-5F2F-4949-A2BC-1B5C4D882B30}"/>
              </a:ext>
            </a:extLst>
          </p:cNvPr>
          <p:cNvSpPr>
            <a:spLocks noGrp="1"/>
          </p:cNvSpPr>
          <p:nvPr>
            <p:ph type="ftr" sz="quarter" idx="3"/>
          </p:nvPr>
        </p:nvSpPr>
        <p:spPr/>
        <p:txBody>
          <a:bodyPr/>
          <a:lstStyle/>
          <a:p>
            <a:r>
              <a:rPr lang="en-US"/>
              <a:t>© Grand Valley Sate University</a:t>
            </a:r>
            <a:endParaRPr lang="en-US" sz="1600" dirty="0"/>
          </a:p>
        </p:txBody>
      </p:sp>
      <p:sp>
        <p:nvSpPr>
          <p:cNvPr id="8" name="Slide Number Placeholder 7">
            <a:extLst>
              <a:ext uri="{FF2B5EF4-FFF2-40B4-BE49-F238E27FC236}">
                <a16:creationId xmlns:a16="http://schemas.microsoft.com/office/drawing/2014/main" id="{D3845E34-F5C0-47F0-AD15-F004C3B4C119}"/>
              </a:ext>
            </a:extLst>
          </p:cNvPr>
          <p:cNvSpPr>
            <a:spLocks noGrp="1"/>
          </p:cNvSpPr>
          <p:nvPr>
            <p:ph type="sldNum" sz="quarter" idx="4"/>
          </p:nvPr>
        </p:nvSpPr>
        <p:spPr/>
        <p:txBody>
          <a:bodyPr/>
          <a:lstStyle/>
          <a:p>
            <a:fld id="{28B83BC3-069B-46AF-A4E6-C99928E1A4FA}" type="slidenum">
              <a:rPr lang="en-US" smtClean="0"/>
              <a:pPr/>
              <a:t>996</a:t>
            </a:fld>
            <a:endParaRPr lang="en-US" dirty="0"/>
          </a:p>
        </p:txBody>
      </p:sp>
    </p:spTree>
    <p:custDataLst>
      <p:tags r:id="rId1"/>
    </p:custDataLst>
    <p:extLst>
      <p:ext uri="{BB962C8B-B14F-4D97-AF65-F5344CB8AC3E}">
        <p14:creationId xmlns:p14="http://schemas.microsoft.com/office/powerpoint/2010/main" val="1740348579"/>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3" name="Date Placeholder 2">
            <a:extLst>
              <a:ext uri="{FF2B5EF4-FFF2-40B4-BE49-F238E27FC236}">
                <a16:creationId xmlns:a16="http://schemas.microsoft.com/office/drawing/2014/main" id="{07123277-3CC1-4154-9629-C44983338B2A}"/>
              </a:ext>
            </a:extLst>
          </p:cNvPr>
          <p:cNvSpPr>
            <a:spLocks noGrp="1"/>
          </p:cNvSpPr>
          <p:nvPr>
            <p:ph type="dt" sz="half" idx="2"/>
          </p:nvPr>
        </p:nvSpPr>
        <p:spPr/>
        <p:txBody>
          <a:bodyPr/>
          <a:lstStyle/>
          <a:p>
            <a:r>
              <a:rPr lang="en-US"/>
              <a:t>Lean Six Sigma Training - MTB</a:t>
            </a:r>
            <a:endParaRPr lang="en-US" sz="1600" dirty="0"/>
          </a:p>
        </p:txBody>
      </p:sp>
      <p:sp>
        <p:nvSpPr>
          <p:cNvPr id="4" name="Footer Placeholder 3">
            <a:extLst>
              <a:ext uri="{FF2B5EF4-FFF2-40B4-BE49-F238E27FC236}">
                <a16:creationId xmlns:a16="http://schemas.microsoft.com/office/drawing/2014/main" id="{006CA706-4D13-4CD4-A301-68126E9ACC92}"/>
              </a:ext>
            </a:extLst>
          </p:cNvPr>
          <p:cNvSpPr>
            <a:spLocks noGrp="1"/>
          </p:cNvSpPr>
          <p:nvPr>
            <p:ph type="ftr" sz="quarter" idx="3"/>
          </p:nvPr>
        </p:nvSpPr>
        <p:spPr/>
        <p:txBody>
          <a:bodyPr/>
          <a:lstStyle/>
          <a:p>
            <a:r>
              <a:rPr lang="en-US"/>
              <a:t>© Grand Valley Sate University</a:t>
            </a:r>
            <a:endParaRPr lang="en-US" sz="1600" dirty="0"/>
          </a:p>
        </p:txBody>
      </p:sp>
      <p:sp>
        <p:nvSpPr>
          <p:cNvPr id="5" name="Slide Number Placeholder 4">
            <a:extLst>
              <a:ext uri="{FF2B5EF4-FFF2-40B4-BE49-F238E27FC236}">
                <a16:creationId xmlns:a16="http://schemas.microsoft.com/office/drawing/2014/main" id="{A7103442-B362-4F55-936F-EF4A746F2694}"/>
              </a:ext>
            </a:extLst>
          </p:cNvPr>
          <p:cNvSpPr>
            <a:spLocks noGrp="1"/>
          </p:cNvSpPr>
          <p:nvPr>
            <p:ph type="sldNum" sz="quarter" idx="4"/>
          </p:nvPr>
        </p:nvSpPr>
        <p:spPr/>
        <p:txBody>
          <a:bodyPr/>
          <a:lstStyle/>
          <a:p>
            <a:fld id="{28B83BC3-069B-46AF-A4E6-C99928E1A4FA}" type="slidenum">
              <a:rPr lang="en-US" smtClean="0"/>
              <a:pPr/>
              <a:t>997</a:t>
            </a:fld>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4" name="Date Placeholder 3">
            <a:extLst>
              <a:ext uri="{FF2B5EF4-FFF2-40B4-BE49-F238E27FC236}">
                <a16:creationId xmlns:a16="http://schemas.microsoft.com/office/drawing/2014/main" id="{2C2A8991-23F9-4541-B889-86499987D640}"/>
              </a:ext>
            </a:extLst>
          </p:cNvPr>
          <p:cNvSpPr>
            <a:spLocks noGrp="1"/>
          </p:cNvSpPr>
          <p:nvPr>
            <p:ph type="dt" sz="half" idx="2"/>
          </p:nvPr>
        </p:nvSpPr>
        <p:spPr/>
        <p:txBody>
          <a:bodyPr/>
          <a:lstStyle/>
          <a:p>
            <a:r>
              <a:rPr lang="en-US"/>
              <a:t>Lean Six Sigma Training - MTB</a:t>
            </a:r>
            <a:endParaRPr lang="en-US" sz="1600" dirty="0"/>
          </a:p>
        </p:txBody>
      </p:sp>
      <p:sp>
        <p:nvSpPr>
          <p:cNvPr id="5" name="Footer Placeholder 4">
            <a:extLst>
              <a:ext uri="{FF2B5EF4-FFF2-40B4-BE49-F238E27FC236}">
                <a16:creationId xmlns:a16="http://schemas.microsoft.com/office/drawing/2014/main" id="{3D7C24C5-C614-4715-9CCD-935A7D479775}"/>
              </a:ext>
            </a:extLst>
          </p:cNvPr>
          <p:cNvSpPr>
            <a:spLocks noGrp="1"/>
          </p:cNvSpPr>
          <p:nvPr>
            <p:ph type="ftr" sz="quarter" idx="3"/>
          </p:nvPr>
        </p:nvSpPr>
        <p:spPr/>
        <p:txBody>
          <a:bodyPr/>
          <a:lstStyle/>
          <a:p>
            <a:r>
              <a:rPr lang="en-US"/>
              <a:t>© Grand Valley Sate University</a:t>
            </a:r>
            <a:endParaRPr lang="en-US" sz="1600" dirty="0"/>
          </a:p>
        </p:txBody>
      </p:sp>
      <p:sp>
        <p:nvSpPr>
          <p:cNvPr id="6" name="Slide Number Placeholder 5">
            <a:extLst>
              <a:ext uri="{FF2B5EF4-FFF2-40B4-BE49-F238E27FC236}">
                <a16:creationId xmlns:a16="http://schemas.microsoft.com/office/drawing/2014/main" id="{7EF00CFF-6517-4301-83E1-A55953C6E991}"/>
              </a:ext>
            </a:extLst>
          </p:cNvPr>
          <p:cNvSpPr>
            <a:spLocks noGrp="1"/>
          </p:cNvSpPr>
          <p:nvPr>
            <p:ph type="sldNum" sz="quarter" idx="4"/>
          </p:nvPr>
        </p:nvSpPr>
        <p:spPr/>
        <p:txBody>
          <a:bodyPr/>
          <a:lstStyle/>
          <a:p>
            <a:fld id="{28B83BC3-069B-46AF-A4E6-C99928E1A4FA}" type="slidenum">
              <a:rPr lang="en-US" smtClean="0"/>
              <a:pPr/>
              <a:t>998</a:t>
            </a:fld>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name="Equation" r:id="rId4" imgW="1231366" imgH="253890" progId="Equation.3">
                    <p:embed/>
                  </p:oleObj>
                </mc:Choice>
                <mc:Fallback>
                  <p:oleObj name="Equation" r:id="rId4" imgW="1231366"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name="Equation" r:id="rId6" imgW="558558" imgH="177723" progId="Equation.3">
                    <p:embed/>
                  </p:oleObj>
                </mc:Choice>
                <mc:Fallback>
                  <p:oleObj name="Equation" r:id="rId6" imgW="558558" imgH="177723"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name="Equation" r:id="rId8" imgW="177569" imgH="202936" progId="Equation.3">
                  <p:embed/>
                </p:oleObj>
              </mc:Choice>
              <mc:Fallback>
                <p:oleObj name="Equation" r:id="rId8" imgW="177569" imgH="202936"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name="Equation" r:id="rId10" imgW="2019300" imgH="482600" progId="Equation.3">
                  <p:embed/>
                </p:oleObj>
              </mc:Choice>
              <mc:Fallback>
                <p:oleObj name="Equation" r:id="rId10" imgW="2019300" imgH="482600" progId="Equation.3">
                  <p:embed/>
                  <p:pic>
                    <p:nvPicPr>
                      <p:cNvPr id="1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name="Equation" r:id="rId12" imgW="164885" imgH="215619" progId="Equation.3">
                    <p:embed/>
                  </p:oleObj>
                </mc:Choice>
                <mc:Fallback>
                  <p:oleObj name="Equation" r:id="rId12" imgW="164885" imgH="215619" progId="Equation.3">
                    <p:embed/>
                    <p:pic>
                      <p:nvPicPr>
                        <p:cNvPr id="13"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643075EB-D082-4FB3-8859-031E8FD4ECA9}"/>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700B9B87-0480-472C-95DD-C18D5526E633}"/>
              </a:ext>
            </a:extLst>
          </p:cNvPr>
          <p:cNvSpPr>
            <a:spLocks noGrp="1"/>
          </p:cNvSpPr>
          <p:nvPr>
            <p:ph type="ftr" sz="quarter" idx="3"/>
          </p:nvPr>
        </p:nvSpPr>
        <p:spPr/>
        <p:txBody>
          <a:bodyPr/>
          <a:lstStyle/>
          <a:p>
            <a:r>
              <a:rPr lang="en-US"/>
              <a:t>© Grand Valley Sate University</a:t>
            </a:r>
            <a:endParaRPr lang="en-US" sz="1600" dirty="0"/>
          </a:p>
        </p:txBody>
      </p:sp>
      <p:sp>
        <p:nvSpPr>
          <p:cNvPr id="15" name="Slide Number Placeholder 14">
            <a:extLst>
              <a:ext uri="{FF2B5EF4-FFF2-40B4-BE49-F238E27FC236}">
                <a16:creationId xmlns:a16="http://schemas.microsoft.com/office/drawing/2014/main" id="{64E8D889-164D-4C0D-803A-67E3B0A77635}"/>
              </a:ext>
            </a:extLst>
          </p:cNvPr>
          <p:cNvSpPr>
            <a:spLocks noGrp="1"/>
          </p:cNvSpPr>
          <p:nvPr>
            <p:ph type="sldNum" sz="quarter" idx="4"/>
          </p:nvPr>
        </p:nvSpPr>
        <p:spPr/>
        <p:txBody>
          <a:bodyPr/>
          <a:lstStyle/>
          <a:p>
            <a:fld id="{28B83BC3-069B-46AF-A4E6-C99928E1A4FA}" type="slidenum">
              <a:rPr lang="en-US" smtClean="0"/>
              <a:pPr/>
              <a:t>999</a:t>
            </a:fld>
            <a:endParaRPr lang="en-US" dirty="0"/>
          </a:p>
        </p:txBody>
      </p:sp>
    </p:spTree>
    <p:custDataLst>
      <p:tags r:id="rId1"/>
    </p:custDataLst>
    <p:extLst>
      <p:ext uri="{BB962C8B-B14F-4D97-AF65-F5344CB8AC3E}">
        <p14:creationId xmlns:p14="http://schemas.microsoft.com/office/powerpoint/2010/main" val="24741645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0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12" ma:contentTypeDescription="Create a new document." ma:contentTypeScope="" ma:versionID="353b63b67bf7ce265f8e52a25b2cd329">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eaad12760fa4cde5034c41dd131446f5"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F2C6CD-E2E1-42FF-999B-DDB71108885D}">
  <ds:schemaRefs>
    <ds:schemaRef ds:uri="http://schemas.openxmlformats.org/package/2006/metadata/core-properties"/>
    <ds:schemaRef ds:uri="http://schemas.microsoft.com/office/2006/documentManagement/types"/>
    <ds:schemaRef ds:uri="bd37fc63-8ab8-4d09-9a00-22bf9119bb85"/>
    <ds:schemaRef ds:uri="http://schemas.microsoft.com/office/2006/metadata/properties"/>
    <ds:schemaRef ds:uri="http://purl.org/dc/elements/1.1/"/>
    <ds:schemaRef ds:uri="http://purl.org/dc/terms/"/>
    <ds:schemaRef ds:uri="http://purl.org/dc/dcmitype/"/>
    <ds:schemaRef ds:uri="462c1dbc-3f81-426d-a3a1-ed120e18b43d"/>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6117A3C-EBAD-4981-8536-96E64477925A}">
  <ds:schemaRefs>
    <ds:schemaRef ds:uri="http://schemas.microsoft.com/sharepoint/v3/contenttype/forms"/>
  </ds:schemaRefs>
</ds:datastoreItem>
</file>

<file path=customXml/itemProps3.xml><?xml version="1.0" encoding="utf-8"?>
<ds:datastoreItem xmlns:ds="http://schemas.openxmlformats.org/officeDocument/2006/customXml" ds:itemID="{AE6A2574-E00C-41A5-A922-2D910BB94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29535</TotalTime>
  <Words>123245</Words>
  <Application>Microsoft Office PowerPoint</Application>
  <PresentationFormat>Widescreen</PresentationFormat>
  <Paragraphs>14133</Paragraphs>
  <Slides>1065</Slides>
  <Notes>1064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1065</vt:i4>
      </vt:variant>
    </vt:vector>
  </HeadingPairs>
  <TitlesOfParts>
    <vt:vector size="1073" baseType="lpstr">
      <vt:lpstr>Arial</vt:lpstr>
      <vt:lpstr>Calibri</vt:lpstr>
      <vt:lpstr>Cambria</vt:lpstr>
      <vt:lpstr>Cambria Math</vt:lpstr>
      <vt:lpstr>Source Sans Pro</vt:lpstr>
      <vt:lpstr>Symbol</vt:lpstr>
      <vt:lpstr>SSD</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Minitab</vt:lpstr>
      <vt:lpstr>Create a Pareto Chart in Minitab</vt:lpstr>
      <vt:lpstr>Create a Pareto Chart in Minitab</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Minitab to Run a Normality Test</vt:lpstr>
      <vt:lpstr>Use Minitab to Run a Normality Test</vt:lpstr>
      <vt:lpstr>Use Minitab to Run a Normality Test</vt:lpstr>
      <vt:lpstr>Use Minitab to Run a Normality Test</vt:lpstr>
      <vt:lpstr>2.2.4 Graphical Analysis</vt:lpstr>
      <vt:lpstr>What is Graphical Analysis?</vt:lpstr>
      <vt:lpstr>Graphical Analysis Example</vt:lpstr>
      <vt:lpstr>Box Plot</vt:lpstr>
      <vt:lpstr>Box Plot</vt:lpstr>
      <vt:lpstr>How to Use Minitab to Generate a Box Plot </vt:lpstr>
      <vt:lpstr>How to Use Minitab to Generate a Box Plot </vt:lpstr>
      <vt:lpstr>How to Use Minitab to Generate a Box Plot </vt:lpstr>
      <vt:lpstr>Histogram</vt:lpstr>
      <vt:lpstr>Histogram</vt:lpstr>
      <vt:lpstr>Histogram</vt:lpstr>
      <vt:lpstr>How to Use Minitab to Generate a Histogram</vt:lpstr>
      <vt:lpstr>How to Use Minitab to Generate a Histogram</vt:lpstr>
      <vt:lpstr>How to Use Minitab to Generate a Histogram</vt:lpstr>
      <vt:lpstr>Scatter Plot</vt:lpstr>
      <vt:lpstr>Scatter Plot</vt:lpstr>
      <vt:lpstr>How to Use Minitab to Generate a Scatter Plot</vt:lpstr>
      <vt:lpstr>How to Use Minitab to Generate a Scatter Plot</vt:lpstr>
      <vt:lpstr>How to Use Minitab to Generate a Scatter Plot</vt:lpstr>
      <vt:lpstr>Run Chart</vt:lpstr>
      <vt:lpstr>How to Plot a Run Chart in Minitab</vt:lpstr>
      <vt:lpstr>How to Plot a Run Chart in Minitab</vt:lpstr>
      <vt:lpstr>How to Plot a Run Chart in Minitab</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Minitab to Implement a Variable MSA </vt:lpstr>
      <vt:lpstr>Use Minitab to Implement a Variable MSA </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Inferential Statistics</vt:lpstr>
      <vt:lpstr>Black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Minitab to Calculate the Sample Size</vt:lpstr>
      <vt:lpstr>Use Minitab to Calculate the Sample Size</vt:lpstr>
      <vt:lpstr>Use Minitab to Calculate the Sample Size</vt:lpstr>
      <vt:lpstr>Use Minitab to Calculate the Sample Size</vt:lpstr>
      <vt:lpstr>Use Minitab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Minitab: Calculate the Confidence Interval of the Mean</vt:lpstr>
      <vt:lpstr>Minitab: Calculate the Confidence Interval of the Mean</vt:lpstr>
      <vt:lpstr>Minitab: Calculate the Confidence Interval of the Mean</vt:lpstr>
      <vt:lpstr>Minitab: Calculate the Confidence Interval of the Mean</vt:lpstr>
      <vt:lpstr>3.2 Hypothesis Testing</vt:lpstr>
      <vt:lpstr>Black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3.3 Hypothesis Tests: Normal Data</vt:lpstr>
      <vt:lpstr>Black Belt Training: Analyze Phase</vt:lpstr>
      <vt:lpstr>3.3.1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3.3.2 One Sample Variance</vt:lpstr>
      <vt:lpstr>What is One Sample Variance Test?</vt:lpstr>
      <vt:lpstr>Chi-Square Test</vt:lpstr>
      <vt:lpstr>Chi-Square Test</vt:lpstr>
      <vt:lpstr>Chi-Square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3.4 Hypothesis Testing: Non-Normal Data</vt:lpstr>
      <vt:lpstr>Black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Minitab to Run a Mann-Whitney Test</vt:lpstr>
      <vt:lpstr>Use Minitab to Run a Mann-Whitney Test</vt:lpstr>
      <vt:lpstr>Use Minitab to Run a Mann-Whitney Test</vt:lpstr>
      <vt:lpstr>Use Minitab to Run a Mann-Whitney Test</vt:lpstr>
      <vt:lpstr>Use Minitab to Run a Mann-Whitney Test</vt:lpstr>
      <vt:lpstr>3.4.2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Minitab to Run a Kruskal-Wallis One-Way ANOVA</vt:lpstr>
      <vt:lpstr>Use Minitab to Run a Kruskal-Wallis One-Way ANOVA</vt:lpstr>
      <vt:lpstr>Use Minitab to Run a Kruskal-Wallis One-Way ANOVA</vt:lpstr>
      <vt:lpstr>Use Minitab to Run a Kruskal-Wallis One-Way ANOVA</vt:lpstr>
      <vt:lpstr>3.4.3 Mood’s Median</vt:lpstr>
      <vt:lpstr>What is Mood’s Median Test?</vt:lpstr>
      <vt:lpstr>Mood’s Median Test Assumptions</vt:lpstr>
      <vt:lpstr>How Mood’s Median Test Works</vt:lpstr>
      <vt:lpstr>How Mood’s Median Test Works</vt:lpstr>
      <vt:lpstr>Use Minitab to Run a Mood’s Median Test</vt:lpstr>
      <vt:lpstr>Use Minitab to Run a Mood’s Median Test</vt:lpstr>
      <vt:lpstr>Use Minitab to Run a Mood’s Median Test</vt:lpstr>
      <vt:lpstr>Use Minitab to Run a Mood’s Median Test</vt:lpstr>
      <vt:lpstr>3.4.4 Friedman</vt:lpstr>
      <vt:lpstr>What is the Friedman Test?</vt:lpstr>
      <vt:lpstr>Friedman Test Assumptions</vt:lpstr>
      <vt:lpstr>How Friedman Test Works</vt:lpstr>
      <vt:lpstr>How Friedman Test Works</vt:lpstr>
      <vt:lpstr>How Friedman Test Works</vt:lpstr>
      <vt:lpstr>Friedman Test Examples</vt:lpstr>
      <vt:lpstr>Use Minitab to Run a Friedman Test</vt:lpstr>
      <vt:lpstr>Use Minitab to Run a Friedman Test</vt:lpstr>
      <vt:lpstr>Use Minitab to Run a Friedman Test</vt:lpstr>
      <vt:lpstr>Use Minitab to Run a Friedman Test</vt:lpstr>
      <vt:lpstr>3.4.5 One Sample Sign</vt:lpstr>
      <vt:lpstr>What is the One Sample Sign Test? </vt:lpstr>
      <vt:lpstr>One Sample Sign Test Assumptions</vt:lpstr>
      <vt:lpstr>How the One Sample Sign Test Works</vt:lpstr>
      <vt:lpstr>How the One Sample Sign Test Works</vt:lpstr>
      <vt:lpstr>Use Minitab to Run a One Sample Sign Test</vt:lpstr>
      <vt:lpstr>Use Minitab to Run a One Sample Sign Test</vt:lpstr>
      <vt:lpstr>Use Minitab to Run a One Sample Sign Test</vt:lpstr>
      <vt:lpstr>Use Minitab to Run a One Sample Sign Test</vt:lpstr>
      <vt:lpstr>3.4.6 One Sample Wilcoxon</vt:lpstr>
      <vt:lpstr>What is the One Sample Wilcoxon Test?</vt:lpstr>
      <vt:lpstr>One Sample Wilcoxon Test Assumptions</vt:lpstr>
      <vt:lpstr>How the One Sample Wilcoxon Test Works</vt:lpstr>
      <vt:lpstr>How the One Sample Wilcoxon Test Works</vt:lpstr>
      <vt:lpstr>Use Minitab to Run a One Sample Wilcoxon Test</vt:lpstr>
      <vt:lpstr>Use Minitab to Run a One Sample Wilcoxon Test</vt:lpstr>
      <vt:lpstr>Use Minitab to Run a One Sample Wilcoxon Test</vt:lpstr>
      <vt:lpstr>Use Minitab to Run a One Sample Wilcoxon Test</vt:lpstr>
      <vt:lpstr>3.4.7 One &amp; Two Sample Proportion</vt:lpstr>
      <vt:lpstr>What is the One Sample Proportion Test?</vt:lpstr>
      <vt:lpstr>One Sample Proportion Test Assumptions</vt:lpstr>
      <vt:lpstr>How the One Sample Proportion Test Works</vt:lpstr>
      <vt:lpstr>Use Minitab to Run a One Sample Proportion Test</vt:lpstr>
      <vt:lpstr>Use Minitab to Run a One Sample Proportion Test</vt:lpstr>
      <vt:lpstr>Use Minitab to Run a One Sample Proportion Test</vt:lpstr>
      <vt:lpstr>Use Minitab to Run a One Sample Proportion Test</vt:lpstr>
      <vt:lpstr>What is the Two Sample Proportion Test?</vt:lpstr>
      <vt:lpstr>Two Sample Proportion Test Assumptions</vt:lpstr>
      <vt:lpstr>How the Two Sample Proportion Test Works</vt:lpstr>
      <vt:lpstr>Use Minitab to Run a Two Sample Proportion Test</vt:lpstr>
      <vt:lpstr>Use Minitab to Run a Two Sample Proportion Test</vt:lpstr>
      <vt:lpstr>Use Minitab to Run a Two Sample Proportion Test</vt:lpstr>
      <vt:lpstr>Use Minitab to Run a Two Sample Proportion Test</vt:lpstr>
      <vt:lpstr>3.4.8 Chi-Squared (Contingency Tables)</vt:lpstr>
      <vt:lpstr>What is the Chi-Square Test?</vt:lpstr>
      <vt:lpstr>What is the Chi-Square Test?</vt:lpstr>
      <vt:lpstr>Chi-Square Test Assumptions</vt:lpstr>
      <vt:lpstr>How Chi-Square Test Works</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3.4.9 Tests of Equal Variance</vt:lpstr>
      <vt:lpstr>What are Tests of Equal Variance?</vt:lpstr>
      <vt:lpstr>F-Test</vt:lpstr>
      <vt:lpstr>Bartlett’s Test</vt:lpstr>
      <vt:lpstr>Brown-Forsythe Test</vt:lpstr>
      <vt:lpstr>Levene’s Test</vt:lpstr>
      <vt:lpstr>Brown-Forsythe Test vs. Levene’s Test</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Minitab to Calculate the Correlation Coefficient </vt:lpstr>
      <vt:lpstr>Use Minitab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Interpreting the Results</vt:lpstr>
      <vt:lpstr>Interpreting the Results</vt:lpstr>
      <vt:lpstr>4.1.4 Residuals Analysis</vt:lpstr>
      <vt:lpstr>What are Residuals?</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Multicollinearity</vt:lpstr>
      <vt:lpstr>Variance Inflation Factor</vt:lpstr>
      <vt:lpstr>Variance Inflation Factor</vt:lpstr>
      <vt:lpstr>How to Deal With Multicollinearity</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Minitab to Obtain Prediction &amp; Confidence Interval </vt:lpstr>
      <vt:lpstr>Use Minitab to Obtain Prediction &amp; Confidence Interval</vt:lpstr>
      <vt:lpstr>4.2.4 Residuals Analysis</vt:lpstr>
      <vt:lpstr>Remember what Residuals Are?</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4.2.5 Data Transformation</vt:lpstr>
      <vt:lpstr>What is the Box-Cox Transformation?</vt:lpstr>
      <vt:lpstr>Box-Cox Transformation Formula</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Minitab to Plot I-MR Charts</vt:lpstr>
      <vt:lpstr>Use Minitab to Plot I-MR Charts</vt:lpstr>
      <vt:lpstr>I-MR Charts Diagnosis</vt:lpstr>
      <vt:lpstr>5.2.3 Xbar-R Chart</vt:lpstr>
      <vt:lpstr>Xbar-R Chart</vt:lpstr>
      <vt:lpstr>Xbar Chart Equations</vt:lpstr>
      <vt:lpstr>R Chart Equations</vt:lpstr>
      <vt:lpstr>Use Minitab to Plot Xbar-R Charts</vt:lpstr>
      <vt:lpstr>Use Minitab to Plot Xbar-R Charts</vt:lpstr>
      <vt:lpstr>Xbar-R Charts Diagnosis</vt:lpstr>
      <vt:lpstr>5.2.4 U Chart</vt:lpstr>
      <vt:lpstr>Defect vs. Defective</vt:lpstr>
      <vt:lpstr>U Chart</vt:lpstr>
      <vt:lpstr>U Chart Equations</vt:lpstr>
      <vt:lpstr>Use Minitab to Plot a U Chart</vt:lpstr>
      <vt:lpstr>Use Minitab to Plot a U Chart</vt:lpstr>
      <vt:lpstr>Use Minitab to Plot a U Chart</vt:lpstr>
      <vt:lpstr>5.2.5 P Chart</vt:lpstr>
      <vt:lpstr>P Chart</vt:lpstr>
      <vt:lpstr>P Chart Equations</vt:lpstr>
      <vt:lpstr>Use Minitab to Plot a P Chart</vt:lpstr>
      <vt:lpstr>Use Minitab to Plot a P Chart</vt:lpstr>
      <vt:lpstr>P Chart Diagnosis</vt:lpstr>
      <vt:lpstr>5.2.6 NP Chart</vt:lpstr>
      <vt:lpstr>NP Chart</vt:lpstr>
      <vt:lpstr>NP Chart Equations</vt:lpstr>
      <vt:lpstr>Use Minitab to Plot an NP Chart</vt:lpstr>
      <vt:lpstr>Use Minitab to Plot an NP Chart</vt:lpstr>
      <vt:lpstr>NP Chart Diagnosis</vt:lpstr>
      <vt:lpstr>5.2.7 X-S Chart</vt:lpstr>
      <vt:lpstr>X-S Chart</vt:lpstr>
      <vt:lpstr>Xbar Chart Equations</vt:lpstr>
      <vt:lpstr>S Chart Equations</vt:lpstr>
      <vt:lpstr>Use Minitab to Plot Xbar-S Charts</vt:lpstr>
      <vt:lpstr>Use Minitab to Plot Xbar-S Charts</vt:lpstr>
      <vt:lpstr>Use Minitab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Minitab to Plot a CumSum Chart</vt:lpstr>
      <vt:lpstr>Use Minitab to Plot a CumSum Chart</vt:lpstr>
      <vt:lpstr>Use Minitab to Plot a CumSum Chart</vt:lpstr>
      <vt:lpstr>5.2.9 EWMA Chart</vt:lpstr>
      <vt:lpstr>EWMA Chart</vt:lpstr>
      <vt:lpstr>EWMA Chart Equations</vt:lpstr>
      <vt:lpstr>Use Minitab to Plot an EWMA Chart</vt:lpstr>
      <vt:lpstr>Use Minitab to Plot an EWMA Chart</vt:lpstr>
      <vt:lpstr>Use Minitab to Plot an EWMA Chart</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Green Belt Training</dc:title>
  <dc:subject>Lean Six Sigma</dc:subject>
  <dc:creator>Michael</dc:creator>
  <cp:keywords>Lean Six Sigma, Six Sigma</cp:keywords>
  <cp:lastModifiedBy>Michael Parker</cp:lastModifiedBy>
  <cp:revision>1280</cp:revision>
  <dcterms:created xsi:type="dcterms:W3CDTF">2011-02-21T21:38:10Z</dcterms:created>
  <dcterms:modified xsi:type="dcterms:W3CDTF">2021-01-20T15:21:18Z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ies>
</file>